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3BCB-9D2F-45DE-89D1-61911EA233B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BB8-A3DD-4C4A-AF1F-1784F163D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39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3BCB-9D2F-45DE-89D1-61911EA233B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BB8-A3DD-4C4A-AF1F-1784F163D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08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3BCB-9D2F-45DE-89D1-61911EA233B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BB8-A3DD-4C4A-AF1F-1784F163D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3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3BCB-9D2F-45DE-89D1-61911EA233B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BB8-A3DD-4C4A-AF1F-1784F163D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6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3BCB-9D2F-45DE-89D1-61911EA233B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BB8-A3DD-4C4A-AF1F-1784F163D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01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3BCB-9D2F-45DE-89D1-61911EA233B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BB8-A3DD-4C4A-AF1F-1784F163D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2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3BCB-9D2F-45DE-89D1-61911EA233B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BB8-A3DD-4C4A-AF1F-1784F163D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7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3BCB-9D2F-45DE-89D1-61911EA233B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BB8-A3DD-4C4A-AF1F-1784F163D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81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3BCB-9D2F-45DE-89D1-61911EA233B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BB8-A3DD-4C4A-AF1F-1784F163D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25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3BCB-9D2F-45DE-89D1-61911EA233B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BB8-A3DD-4C4A-AF1F-1784F163D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84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3BCB-9D2F-45DE-89D1-61911EA233B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BB8-A3DD-4C4A-AF1F-1784F163D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11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23BCB-9D2F-45DE-89D1-61911EA233B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41BB8-A3DD-4C4A-AF1F-1784F163D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86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558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68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Ity</a:t>
            </a:r>
            <a:r>
              <a:rPr lang="en-GB" sz="5400" b="1" dirty="0"/>
              <a:t> </a:t>
            </a:r>
            <a:r>
              <a:rPr lang="en-GB" sz="5400" b="1" dirty="0" err="1"/>
              <a:t>fonenana</a:t>
            </a:r>
            <a:r>
              <a:rPr lang="en-GB" sz="5400" b="1" dirty="0"/>
              <a:t> </a:t>
            </a:r>
            <a:r>
              <a:rPr lang="en-GB" sz="5400" b="1" dirty="0" err="1"/>
              <a:t>ity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manam-pitsaharana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Maniry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arý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An-</a:t>
            </a:r>
            <a:r>
              <a:rPr lang="en-GB" sz="5400" b="1" dirty="0" err="1"/>
              <a:t>koatry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fasana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en-GB" sz="5400" b="1" dirty="0"/>
              <a:t> no </a:t>
            </a:r>
            <a:r>
              <a:rPr lang="en-GB" sz="5400" b="1" dirty="0" err="1"/>
              <a:t>hitodiako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tanindrazako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8916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Kanefa</a:t>
            </a:r>
            <a:r>
              <a:rPr lang="en-GB" sz="5400" b="1" dirty="0"/>
              <a:t> </a:t>
            </a:r>
            <a:r>
              <a:rPr lang="en-GB" sz="5400" b="1" dirty="0" err="1"/>
              <a:t>mahatahotra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ranobe</a:t>
            </a:r>
            <a:r>
              <a:rPr lang="en-GB" sz="5400" b="1" dirty="0"/>
              <a:t> </a:t>
            </a:r>
            <a:r>
              <a:rPr lang="en-GB" sz="5400" b="1" dirty="0" err="1"/>
              <a:t>alehako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tafio-drivotra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Manohitra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samboko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tselatra</a:t>
            </a:r>
            <a:r>
              <a:rPr lang="en-GB" sz="5400" b="1" dirty="0"/>
              <a:t>,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kotrokorana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Mamely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mandrahona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14678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sambon’ny</a:t>
            </a:r>
            <a:r>
              <a:rPr lang="en-GB" sz="5400" b="1" dirty="0"/>
              <a:t> </a:t>
            </a:r>
            <a:r>
              <a:rPr lang="en-GB" sz="5400" b="1" dirty="0" err="1"/>
              <a:t>fiainako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Mamaky</a:t>
            </a:r>
            <a:r>
              <a:rPr lang="en-GB" sz="5400" b="1" dirty="0"/>
              <a:t> </a:t>
            </a:r>
            <a:r>
              <a:rPr lang="en-GB" sz="5400" b="1" dirty="0" err="1"/>
              <a:t>onja</a:t>
            </a:r>
            <a:r>
              <a:rPr lang="en-GB" sz="5400" b="1" dirty="0"/>
              <a:t> </a:t>
            </a:r>
            <a:r>
              <a:rPr lang="en-GB" sz="5400" b="1" dirty="0" err="1"/>
              <a:t>sarotra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amin’ny</a:t>
            </a:r>
            <a:r>
              <a:rPr lang="en-GB" sz="5400" b="1" dirty="0"/>
              <a:t> </a:t>
            </a:r>
            <a:r>
              <a:rPr lang="en-GB" sz="5400" b="1" dirty="0" err="1"/>
              <a:t>alehako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Mitopatopa</a:t>
            </a:r>
            <a:r>
              <a:rPr lang="en-GB" sz="5400" b="1" dirty="0"/>
              <a:t> </a:t>
            </a:r>
            <a:r>
              <a:rPr lang="en-GB" sz="5400" b="1" dirty="0" err="1"/>
              <a:t>fatratra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alondranom-pahoriana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Kanefa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maninona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89006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Mpamonjy</a:t>
            </a:r>
            <a:r>
              <a:rPr lang="en-GB" sz="5400" b="1" dirty="0"/>
              <a:t> </a:t>
            </a:r>
            <a:r>
              <a:rPr lang="en-GB" sz="5400" b="1" dirty="0" err="1"/>
              <a:t>tokana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Mitarika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samboko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Tompon’ny</a:t>
            </a:r>
            <a:r>
              <a:rPr lang="en-GB" sz="5400" b="1" dirty="0"/>
              <a:t> </a:t>
            </a:r>
            <a:r>
              <a:rPr lang="en-GB" sz="5400" b="1" dirty="0" err="1"/>
              <a:t>fiainana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Miara-mita</a:t>
            </a:r>
            <a:r>
              <a:rPr lang="en-GB" sz="5400" b="1" dirty="0"/>
              <a:t> </a:t>
            </a:r>
            <a:r>
              <a:rPr lang="en-GB" sz="5400" b="1" dirty="0" err="1"/>
              <a:t>amiko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tafita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 </a:t>
            </a:r>
            <a:r>
              <a:rPr lang="en-GB" sz="5400" b="1" dirty="0" err="1"/>
              <a:t>olony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honin</a:t>
            </a:r>
            <a:r>
              <a:rPr lang="en-GB" sz="5400" b="1" i="1" dirty="0" err="1"/>
              <a:t>a</a:t>
            </a:r>
            <a:r>
              <a:rPr lang="en-GB" sz="5400" b="1" dirty="0"/>
              <a:t>  any </a:t>
            </a:r>
            <a:r>
              <a:rPr lang="en-GB" sz="5400" b="1" dirty="0" err="1"/>
              <a:t>aminy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9711094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558</vt:lpstr>
      <vt:lpstr>1) Ity fonenana ity    Tsy manam-pitsaharana ;    Maniry aho ho arý    An-koatry ny fasana ;    Ny lanitra no hitodiako,     Fa tena tanindrazako.</vt:lpstr>
      <vt:lpstr>2) Kanefa mahatahotra    Ny ranobe alehako,    Fa ny tafio-drivotra    Manohitra ny samboko ;    Ny tselatra, ny kotrokorana,     Mamely sy mandrahona.</vt:lpstr>
      <vt:lpstr>3) Ny sambon’ny fiainako    Mamaky onja sarotra,    Ka amin’ny alehako    Mitopatopa fatratra    Ny alondranom-pahoriana,     Kanefa tsy maninona.</vt:lpstr>
      <vt:lpstr>4) Fa ny Mpamonjy tokana    Mitarika ny samboko ;    Ny Tompon’ny fiainana    Miara-mita amiko,    Mba ho tafita aho olony,     Ka honina  any aminy.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558</dc:title>
  <dc:creator>ami</dc:creator>
  <cp:lastModifiedBy>ami</cp:lastModifiedBy>
  <cp:revision>1</cp:revision>
  <dcterms:created xsi:type="dcterms:W3CDTF">2014-10-31T19:38:25Z</dcterms:created>
  <dcterms:modified xsi:type="dcterms:W3CDTF">2014-10-31T19:40:27Z</dcterms:modified>
</cp:coreProperties>
</file>