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5656" y="771550"/>
            <a:ext cx="7406640" cy="1104138"/>
          </a:xfrm>
        </p:spPr>
        <p:txBody>
          <a:bodyPr>
            <a:noAutofit/>
          </a:bodyPr>
          <a:lstStyle/>
          <a:p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56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2355726"/>
            <a:ext cx="7406640" cy="131445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Manatona</a:t>
            </a:r>
            <a:r>
              <a:rPr lang="en-GB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6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3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6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endParaRPr lang="fr-FR" sz="3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44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9287" y="167025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1-Manatona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izao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madinikao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 smtClean="0"/>
              <a:t>Ampandrosoy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dianay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fr-FR" sz="6000" b="1" dirty="0"/>
              <a:t>Fa ta-</a:t>
            </a:r>
            <a:r>
              <a:rPr lang="fr-FR" sz="6000" b="1" dirty="0" err="1"/>
              <a:t>hahita</a:t>
            </a:r>
            <a:r>
              <a:rPr lang="fr-FR" sz="6000" b="1" dirty="0"/>
              <a:t> </a:t>
            </a:r>
            <a:r>
              <a:rPr lang="fr-FR" sz="6000" b="1" dirty="0" err="1"/>
              <a:t>Anao</a:t>
            </a:r>
            <a:r>
              <a:rPr lang="fr-FR" sz="6000" b="1" dirty="0"/>
              <a:t> </a:t>
            </a:r>
            <a:r>
              <a:rPr lang="fr-FR" sz="6000" b="1" i="1" dirty="0" err="1"/>
              <a:t>i</a:t>
            </a:r>
            <a:r>
              <a:rPr lang="fr-FR" sz="6000" b="1" dirty="0" err="1"/>
              <a:t>zahay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776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8351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2</a:t>
            </a:r>
            <a:r>
              <a:rPr lang="en-GB" sz="6000" b="1" dirty="0"/>
              <a:t>-</a:t>
            </a:r>
            <a:r>
              <a:rPr lang="en-GB" sz="6000" b="1" dirty="0" smtClean="0"/>
              <a:t>Hidera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Anaranao</a:t>
            </a:r>
            <a:endParaRPr lang="fr-FR" sz="6000" b="1" dirty="0"/>
          </a:p>
          <a:p>
            <a:pPr algn="ctr"/>
            <a:r>
              <a:rPr lang="en-GB" sz="6000" b="1" dirty="0"/>
              <a:t>   No </a:t>
            </a:r>
            <a:r>
              <a:rPr lang="en-GB" sz="6000" b="1" dirty="0" err="1"/>
              <a:t>zava-tianay</a:t>
            </a:r>
            <a:r>
              <a:rPr lang="en-GB" sz="6000" b="1" dirty="0"/>
              <a:t> </a:t>
            </a:r>
            <a:r>
              <a:rPr lang="en-GB" sz="6000" b="1" dirty="0" err="1"/>
              <a:t>hatao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Miravoravo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teraka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Tomponay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046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5017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3-Ny </a:t>
            </a:r>
            <a:r>
              <a:rPr lang="en-GB" sz="6000" b="1" dirty="0" err="1"/>
              <a:t>lanitra</a:t>
            </a:r>
            <a:r>
              <a:rPr lang="en-GB" sz="6000" b="1" dirty="0"/>
              <a:t> </a:t>
            </a:r>
            <a:r>
              <a:rPr lang="en-GB" sz="6000" b="1" dirty="0" err="1"/>
              <a:t>nilaozanao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Hanavotra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zanak’Andriamanitra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Hifaly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danitra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866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23478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4</a:t>
            </a:r>
            <a:r>
              <a:rPr lang="en-GB" sz="6000" b="1" dirty="0"/>
              <a:t> </a:t>
            </a:r>
            <a:r>
              <a:rPr lang="en-GB" sz="6000" b="1" dirty="0" smtClean="0"/>
              <a:t>-</a:t>
            </a: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/>
              <a:t>takatray</a:t>
            </a:r>
            <a:r>
              <a:rPr lang="en-GB" sz="6000" b="1" dirty="0"/>
              <a:t> </a:t>
            </a:r>
            <a:r>
              <a:rPr lang="en-GB" sz="6000" b="1" dirty="0" err="1"/>
              <a:t>heverina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fitiavan-dalina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nitiavanao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misaotr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zahay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051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67494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5-Tariho</a:t>
            </a:r>
            <a:r>
              <a:rPr lang="en-GB" sz="6000" b="1" dirty="0"/>
              <a:t>, </a:t>
            </a:r>
            <a:r>
              <a:rPr lang="en-GB" sz="6000" b="1" dirty="0" err="1"/>
              <a:t>Tompo</a:t>
            </a:r>
            <a:r>
              <a:rPr lang="en-GB" sz="6000" b="1" dirty="0"/>
              <a:t>, </a:t>
            </a:r>
            <a:r>
              <a:rPr lang="en-GB" sz="6000" b="1" dirty="0" err="1"/>
              <a:t>izahay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Ambinonao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dianay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samy</a:t>
            </a:r>
            <a:r>
              <a:rPr lang="en-GB" sz="6000" b="1" dirty="0"/>
              <a:t> ta-</a:t>
            </a:r>
            <a:r>
              <a:rPr lang="en-GB" sz="6000" b="1" dirty="0" err="1"/>
              <a:t>handray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/>
              <a:t>I</a:t>
            </a:r>
            <a:r>
              <a:rPr lang="en-GB" sz="6000" b="1" dirty="0" err="1"/>
              <a:t>zahay</a:t>
            </a:r>
            <a:r>
              <a:rPr lang="en-GB" sz="6000" b="1" dirty="0"/>
              <a:t> </a:t>
            </a:r>
            <a:r>
              <a:rPr lang="en-GB" sz="6000" b="1" dirty="0" err="1"/>
              <a:t>mivory</a:t>
            </a:r>
            <a:r>
              <a:rPr lang="en-GB" sz="6000" b="1" dirty="0"/>
              <a:t> </a:t>
            </a:r>
            <a:r>
              <a:rPr lang="en-GB" sz="6000" b="1" dirty="0" err="1"/>
              <a:t>eto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zao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289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95486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6-O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Sakaiza</a:t>
            </a:r>
            <a:r>
              <a:rPr lang="en-GB" sz="6000" b="1" dirty="0"/>
              <a:t> </a:t>
            </a:r>
            <a:r>
              <a:rPr lang="en-GB" sz="6000" b="1" dirty="0" err="1"/>
              <a:t>maminay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te-ho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zahay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Hipetraka</a:t>
            </a:r>
            <a:r>
              <a:rPr lang="en-GB" sz="6000" b="1" dirty="0"/>
              <a:t> </a:t>
            </a:r>
            <a:r>
              <a:rPr lang="en-GB" sz="6000" b="1" dirty="0" err="1"/>
              <a:t>eo</a:t>
            </a:r>
            <a:r>
              <a:rPr lang="en-GB" sz="6000" b="1" dirty="0"/>
              <a:t> </a:t>
            </a:r>
            <a:r>
              <a:rPr lang="en-GB" sz="6000" b="1" dirty="0" err="1"/>
              <a:t>anilanao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mamy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fitianao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559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23478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7-Raha </a:t>
            </a:r>
            <a:r>
              <a:rPr lang="en-GB" sz="6000" b="1" dirty="0" err="1"/>
              <a:t>manana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hisy</a:t>
            </a:r>
            <a:r>
              <a:rPr lang="en-GB" sz="6000" b="1" dirty="0"/>
              <a:t> </a:t>
            </a:r>
            <a:r>
              <a:rPr lang="en-GB" sz="6000" b="1" dirty="0" err="1"/>
              <a:t>hatahoranay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voamarikao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isan’ny</a:t>
            </a:r>
            <a:r>
              <a:rPr lang="en-GB" sz="6000" b="1" dirty="0"/>
              <a:t> </a:t>
            </a:r>
            <a:r>
              <a:rPr lang="en-GB" sz="6000" b="1" dirty="0" err="1"/>
              <a:t>arovanao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756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-92546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8-Ra</a:t>
            </a:r>
            <a:r>
              <a:rPr lang="en-GB" sz="6000" b="1" i="1" dirty="0" smtClean="0"/>
              <a:t>ha</a:t>
            </a:r>
            <a:r>
              <a:rPr lang="en-GB" sz="6000" b="1" dirty="0" smtClean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danitra</a:t>
            </a:r>
            <a:r>
              <a:rPr lang="en-GB" sz="6000" b="1" dirty="0"/>
              <a:t> </a:t>
            </a:r>
            <a:r>
              <a:rPr lang="en-GB" sz="6000" b="1" dirty="0" err="1"/>
              <a:t>vaovao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i="1" dirty="0" err="1"/>
              <a:t>I</a:t>
            </a:r>
            <a:r>
              <a:rPr lang="en-GB" sz="6000" b="1" dirty="0" err="1"/>
              <a:t>zahay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anjelinao</a:t>
            </a:r>
            <a:endParaRPr lang="fr-FR" sz="6000" b="1" dirty="0"/>
          </a:p>
          <a:p>
            <a:pPr algn="ctr"/>
            <a:r>
              <a:rPr lang="en-GB" sz="6000" b="1" dirty="0" err="1" smtClean="0"/>
              <a:t>Hisaotra</a:t>
            </a:r>
            <a:r>
              <a:rPr lang="en-GB" sz="6000" b="1" dirty="0" smtClean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hidera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Hanatrika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tavanao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232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</TotalTime>
  <Words>161</Words>
  <Application>Microsoft Office PowerPoint</Application>
  <PresentationFormat>Affichage à l'écran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Solstice</vt:lpstr>
      <vt:lpstr>FFPM 56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56</dc:title>
  <dc:creator>SONO</dc:creator>
  <cp:lastModifiedBy>SONO</cp:lastModifiedBy>
  <cp:revision>2</cp:revision>
  <dcterms:created xsi:type="dcterms:W3CDTF">2014-10-10T10:04:23Z</dcterms:created>
  <dcterms:modified xsi:type="dcterms:W3CDTF">2014-10-10T10:18:47Z</dcterms:modified>
</cp:coreProperties>
</file>