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4686-3591-49EB-AC08-492C14AD5B7D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01FF-DF06-4655-95EA-2AD5FC344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43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4686-3591-49EB-AC08-492C14AD5B7D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01FF-DF06-4655-95EA-2AD5FC344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4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4686-3591-49EB-AC08-492C14AD5B7D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01FF-DF06-4655-95EA-2AD5FC344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0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4686-3591-49EB-AC08-492C14AD5B7D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01FF-DF06-4655-95EA-2AD5FC344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78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4686-3591-49EB-AC08-492C14AD5B7D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01FF-DF06-4655-95EA-2AD5FC344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88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4686-3591-49EB-AC08-492C14AD5B7D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01FF-DF06-4655-95EA-2AD5FC344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74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4686-3591-49EB-AC08-492C14AD5B7D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01FF-DF06-4655-95EA-2AD5FC344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17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4686-3591-49EB-AC08-492C14AD5B7D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01FF-DF06-4655-95EA-2AD5FC344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66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4686-3591-49EB-AC08-492C14AD5B7D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01FF-DF06-4655-95EA-2AD5FC344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02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4686-3591-49EB-AC08-492C14AD5B7D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01FF-DF06-4655-95EA-2AD5FC344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654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4686-3591-49EB-AC08-492C14AD5B7D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601FF-DF06-4655-95EA-2AD5FC344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2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04686-3591-49EB-AC08-492C14AD5B7D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601FF-DF06-4655-95EA-2AD5FC3441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68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560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21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 smtClean="0"/>
              <a:t>Mpivahiny</a:t>
            </a:r>
            <a:r>
              <a:rPr lang="en-GB" sz="5400" b="1" dirty="0" smtClean="0"/>
              <a:t> </a:t>
            </a:r>
            <a:r>
              <a:rPr lang="en-GB" sz="5400" b="1" dirty="0" err="1"/>
              <a:t>aho</a:t>
            </a:r>
            <a:r>
              <a:rPr lang="en-GB" sz="5400" b="1" dirty="0"/>
              <a:t> </a:t>
            </a:r>
            <a:r>
              <a:rPr lang="en-GB" sz="5400" b="1" dirty="0" err="1"/>
              <a:t>eto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Tahaka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razako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foko</a:t>
            </a:r>
            <a:r>
              <a:rPr lang="en-GB" sz="5400" b="1" dirty="0"/>
              <a:t> </a:t>
            </a:r>
            <a:r>
              <a:rPr lang="en-GB" sz="5400" b="1" dirty="0" err="1"/>
              <a:t>feno</a:t>
            </a:r>
            <a:r>
              <a:rPr lang="en-GB" sz="5400" b="1" dirty="0"/>
              <a:t> </a:t>
            </a:r>
            <a:r>
              <a:rPr lang="en-GB" sz="5400" b="1" dirty="0" err="1"/>
              <a:t>sento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Amin’ny</a:t>
            </a:r>
            <a:r>
              <a:rPr lang="en-GB" sz="5400" b="1" dirty="0"/>
              <a:t> </a:t>
            </a:r>
            <a:r>
              <a:rPr lang="en-GB" sz="5400" b="1" dirty="0" err="1"/>
              <a:t>alehako</a:t>
            </a:r>
            <a:r>
              <a:rPr lang="en-GB" sz="5400" b="1" dirty="0"/>
              <a:t>.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Eny</a:t>
            </a:r>
            <a:r>
              <a:rPr lang="en-GB" sz="5400" b="1" dirty="0"/>
              <a:t>,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etý</a:t>
            </a:r>
            <a:r>
              <a:rPr lang="en-GB" sz="5400" b="1" dirty="0"/>
              <a:t> </a:t>
            </a:r>
            <a:r>
              <a:rPr lang="en-GB" sz="5400" b="1" dirty="0" err="1"/>
              <a:t>tokoa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No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fitsaharako</a:t>
            </a:r>
            <a:r>
              <a:rPr lang="en-GB" sz="5400" b="1" dirty="0"/>
              <a:t>,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86711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mandalo</a:t>
            </a:r>
            <a:r>
              <a:rPr lang="en-GB" sz="5400" b="1" dirty="0"/>
              <a:t> </a:t>
            </a:r>
            <a:r>
              <a:rPr lang="en-GB" sz="5400" b="1" dirty="0" err="1"/>
              <a:t>avokoa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rehetra</a:t>
            </a:r>
            <a:r>
              <a:rPr lang="en-GB" sz="5400" b="1" dirty="0"/>
              <a:t> </a:t>
            </a:r>
            <a:r>
              <a:rPr lang="en-GB" sz="5400" b="1" dirty="0" err="1"/>
              <a:t>hitako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izaho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miato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Andro</a:t>
            </a:r>
            <a:r>
              <a:rPr lang="en-GB" sz="5400" b="1" dirty="0"/>
              <a:t> </a:t>
            </a:r>
            <a:r>
              <a:rPr lang="en-GB" sz="5400" b="1" dirty="0" err="1"/>
              <a:t>aman-alina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Nefa</a:t>
            </a:r>
            <a:r>
              <a:rPr lang="en-GB" sz="5400" b="1" dirty="0"/>
              <a:t> </a:t>
            </a:r>
            <a:r>
              <a:rPr lang="en-GB" sz="5400" b="1" dirty="0" err="1"/>
              <a:t>aho</a:t>
            </a:r>
            <a:r>
              <a:rPr lang="en-GB" sz="5400" b="1" dirty="0"/>
              <a:t>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misento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hasoavina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04932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/>
              <a:t>Be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mampahory</a:t>
            </a:r>
            <a:r>
              <a:rPr lang="en-GB" sz="5400" b="1" dirty="0"/>
              <a:t> </a:t>
            </a:r>
            <a:r>
              <a:rPr lang="en-GB" sz="5400" b="1" dirty="0" err="1"/>
              <a:t>ahy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Mila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zakako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Toa </a:t>
            </a:r>
            <a:r>
              <a:rPr lang="en-GB" sz="5400" b="1" dirty="0" err="1"/>
              <a:t>velon</a:t>
            </a:r>
            <a:r>
              <a:rPr lang="en-GB" sz="5400" b="1" i="1" dirty="0" err="1"/>
              <a:t>a</a:t>
            </a:r>
            <a:r>
              <a:rPr lang="en-GB" sz="5400" b="1" dirty="0"/>
              <a:t>  </a:t>
            </a:r>
            <a:r>
              <a:rPr lang="en-GB" sz="5400" b="1" dirty="0" err="1"/>
              <a:t>hiahy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Ao</a:t>
            </a:r>
            <a:r>
              <a:rPr lang="en-GB" sz="5400" b="1" dirty="0"/>
              <a:t> am-</a:t>
            </a:r>
            <a:r>
              <a:rPr lang="en-GB" sz="5400" b="1" dirty="0" err="1"/>
              <a:t>pandehanako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Nefa</a:t>
            </a:r>
            <a:r>
              <a:rPr lang="en-GB" sz="5400" b="1" dirty="0"/>
              <a:t> </a:t>
            </a:r>
            <a:r>
              <a:rPr lang="en-GB" sz="5400" b="1" dirty="0" err="1"/>
              <a:t>kosa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tery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Sady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mamoy</a:t>
            </a:r>
            <a:r>
              <a:rPr lang="en-GB" sz="5400" b="1" dirty="0"/>
              <a:t> </a:t>
            </a:r>
            <a:r>
              <a:rPr lang="en-GB" sz="5400" b="1" dirty="0" err="1"/>
              <a:t>fo</a:t>
            </a:r>
            <a:r>
              <a:rPr lang="en-GB" sz="5400" b="1" dirty="0"/>
              <a:t>,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35467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/>
              <a:t>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izaho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irery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Eto</a:t>
            </a:r>
            <a:r>
              <a:rPr lang="en-GB" sz="5400" b="1" dirty="0"/>
              <a:t> </a:t>
            </a:r>
            <a:r>
              <a:rPr lang="en-GB" sz="5400" b="1" dirty="0" err="1"/>
              <a:t>amin’ny</a:t>
            </a:r>
            <a:r>
              <a:rPr lang="en-GB" sz="5400" b="1" dirty="0"/>
              <a:t> </a:t>
            </a:r>
            <a:r>
              <a:rPr lang="en-GB" sz="5400" b="1" dirty="0" err="1"/>
              <a:t>manjo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Jesosy</a:t>
            </a:r>
            <a:r>
              <a:rPr lang="en-GB" sz="5400" b="1" dirty="0"/>
              <a:t> </a:t>
            </a:r>
            <a:r>
              <a:rPr lang="en-GB" sz="5400" b="1" dirty="0" err="1"/>
              <a:t>momba</a:t>
            </a:r>
            <a:r>
              <a:rPr lang="en-GB" sz="5400" b="1" dirty="0"/>
              <a:t> </a:t>
            </a:r>
            <a:r>
              <a:rPr lang="en-GB" sz="5400" b="1" dirty="0" err="1"/>
              <a:t>ahy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manafa-tahotra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Raha</a:t>
            </a:r>
            <a:r>
              <a:rPr lang="en-GB" sz="5400" b="1" dirty="0"/>
              <a:t> </a:t>
            </a:r>
            <a:r>
              <a:rPr lang="en-GB" sz="5400" b="1" dirty="0" err="1"/>
              <a:t>ory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fanahy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Izy</a:t>
            </a:r>
            <a:r>
              <a:rPr lang="en-GB" sz="5400" b="1" dirty="0"/>
              <a:t> no </a:t>
            </a:r>
            <a:r>
              <a:rPr lang="en-GB" sz="5400" b="1" dirty="0" err="1"/>
              <a:t>mahavotra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7165380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560</vt:lpstr>
      <vt:lpstr>1) Mpivahiny aho eto     Tahaka ny razako,    Ka ny foko feno sento     Amin’ny alehako.    Eny, tsy etý tokoa     No ho fitsaharako,</vt:lpstr>
      <vt:lpstr>Fa mandalo avokoa     Izay rehetra hitako,    Ka izaho tsy miato     Andro aman-alina,    Nefa aho izay misento     Dia hasoavina.</vt:lpstr>
      <vt:lpstr>2) Be ny mampahory ahy     Mila tsy ho zakako,    Toa velona  hiahy     Ao am-pandehanako ;    Nefa kosa tsy mba tery     Sady tsy mamoy fo,</vt:lpstr>
      <vt:lpstr> Fa izaho tsy irery     Eto amin’ny manjo,    Fa Jesosy momba ahy     Ka manafa-tahotra ;    Raha ory ny fanahy,     Izy no mahavotra.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560</dc:title>
  <dc:creator>ami</dc:creator>
  <cp:lastModifiedBy>ami</cp:lastModifiedBy>
  <cp:revision>1</cp:revision>
  <dcterms:created xsi:type="dcterms:W3CDTF">2014-10-31T19:43:06Z</dcterms:created>
  <dcterms:modified xsi:type="dcterms:W3CDTF">2014-10-31T19:45:26Z</dcterms:modified>
</cp:coreProperties>
</file>