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34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485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151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0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7338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7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67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62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78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02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73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0DB31-E5C0-48D2-A091-4D43E2C259F6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E128-C156-41B9-AF70-8C2AD7ACCE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33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564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0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1)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hit</a:t>
            </a:r>
            <a:r>
              <a:rPr lang="en-GB" b="1" i="1" dirty="0" err="1"/>
              <a:t>a</a:t>
            </a:r>
            <a:r>
              <a:rPr lang="en-GB" b="1" dirty="0"/>
              <a:t>  </a:t>
            </a:r>
            <a:r>
              <a:rPr lang="en-GB" b="1" dirty="0" err="1"/>
              <a:t>izay</a:t>
            </a:r>
            <a:r>
              <a:rPr lang="en-GB" b="1" dirty="0"/>
              <a:t> </a:t>
            </a:r>
            <a:r>
              <a:rPr lang="en-GB" b="1" dirty="0" err="1"/>
              <a:t>androko</a:t>
            </a:r>
            <a:r>
              <a:rPr lang="en-GB" b="1" dirty="0"/>
              <a:t> </a:t>
            </a:r>
            <a:r>
              <a:rPr lang="en-GB" b="1" dirty="0" err="1" smtClean="0"/>
              <a:t>sisa</a:t>
            </a:r>
            <a:r>
              <a:rPr lang="en-GB" b="1" dirty="0" smtClean="0"/>
              <a:t> </a:t>
            </a:r>
            <a:r>
              <a:rPr lang="en-GB" b="1" dirty="0" err="1" smtClean="0"/>
              <a:t>atý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Ahiko</a:t>
            </a:r>
            <a:r>
              <a:rPr lang="en-GB" b="1" dirty="0"/>
              <a:t> </a:t>
            </a:r>
            <a:r>
              <a:rPr lang="en-GB" b="1" dirty="0" err="1"/>
              <a:t>fandrao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ho</a:t>
            </a:r>
            <a:r>
              <a:rPr lang="en-GB" b="1" dirty="0"/>
              <a:t> </a:t>
            </a:r>
            <a:r>
              <a:rPr lang="en-GB" b="1" dirty="0" err="1" smtClean="0"/>
              <a:t>tonga</a:t>
            </a:r>
            <a:r>
              <a:rPr lang="fr-FR" b="1" dirty="0" smtClean="0"/>
              <a:t> </a:t>
            </a:r>
            <a:r>
              <a:rPr lang="en-GB" b="1" dirty="0" err="1" smtClean="0"/>
              <a:t>arý</a:t>
            </a:r>
            <a:r>
              <a:rPr lang="en-GB" b="1" dirty="0" smtClean="0"/>
              <a:t> </a:t>
            </a:r>
            <a:r>
              <a:rPr lang="en-GB" b="1" dirty="0"/>
              <a:t>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 err="1" smtClean="0"/>
              <a:t>Ry</a:t>
            </a:r>
            <a:r>
              <a:rPr lang="en-GB" b="1" dirty="0" smtClean="0"/>
              <a:t> </a:t>
            </a:r>
            <a:r>
              <a:rPr lang="en-GB" b="1" dirty="0" err="1"/>
              <a:t>fanahiko</a:t>
            </a:r>
            <a:r>
              <a:rPr lang="en-GB" b="1" dirty="0"/>
              <a:t> ! </a:t>
            </a:r>
            <a:r>
              <a:rPr lang="en-GB" b="1" dirty="0" err="1"/>
              <a:t>ao</a:t>
            </a:r>
            <a:r>
              <a:rPr lang="en-GB" b="1" dirty="0"/>
              <a:t> </a:t>
            </a:r>
            <a:r>
              <a:rPr lang="en-GB" b="1" dirty="0" err="1" smtClean="0"/>
              <a:t>ny</a:t>
            </a:r>
            <a:r>
              <a:rPr lang="fr-FR" b="1" dirty="0" smtClean="0"/>
              <a:t> </a:t>
            </a:r>
            <a:r>
              <a:rPr lang="en-GB" b="1" dirty="0" err="1" smtClean="0"/>
              <a:t>Mpamonjy</a:t>
            </a:r>
            <a:r>
              <a:rPr lang="en-GB" b="1" dirty="0" smtClean="0"/>
              <a:t> </a:t>
            </a:r>
            <a:r>
              <a:rPr lang="en-GB" b="1" dirty="0" err="1"/>
              <a:t>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He ! </a:t>
            </a:r>
            <a:r>
              <a:rPr lang="en-GB" b="1" dirty="0" err="1"/>
              <a:t>Jeso</a:t>
            </a:r>
            <a:r>
              <a:rPr lang="en-GB" b="1" dirty="0"/>
              <a:t> </a:t>
            </a:r>
            <a:r>
              <a:rPr lang="en-GB" b="1" dirty="0" err="1"/>
              <a:t>Mpamonjy</a:t>
            </a:r>
            <a:r>
              <a:rPr lang="en-GB" b="1" dirty="0"/>
              <a:t> </a:t>
            </a:r>
            <a:r>
              <a:rPr lang="en-GB" b="1" dirty="0" err="1" smtClean="0"/>
              <a:t>anao</a:t>
            </a:r>
            <a:r>
              <a:rPr lang="fr-FR" b="1" dirty="0" smtClean="0"/>
              <a:t> </a:t>
            </a:r>
            <a:r>
              <a:rPr lang="en-GB" b="1" dirty="0" smtClean="0"/>
              <a:t>(</a:t>
            </a:r>
            <a:r>
              <a:rPr lang="en-GB" b="1" i="1" dirty="0" smtClean="0"/>
              <a:t>in-3</a:t>
            </a:r>
            <a:r>
              <a:rPr lang="en-GB" b="1" dirty="0"/>
              <a:t>) 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fanahiko</a:t>
            </a:r>
            <a:r>
              <a:rPr lang="en-GB" b="1" dirty="0"/>
              <a:t> ! </a:t>
            </a:r>
            <a:r>
              <a:rPr lang="en-GB" b="1" dirty="0" err="1"/>
              <a:t>ao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            </a:t>
            </a:r>
            <a:r>
              <a:rPr lang="en-GB" b="1" dirty="0" err="1"/>
              <a:t>Mpamonjy</a:t>
            </a:r>
            <a:r>
              <a:rPr lang="en-GB" b="1" dirty="0"/>
              <a:t> </a:t>
            </a:r>
            <a:r>
              <a:rPr lang="en-GB" b="1" dirty="0" err="1"/>
              <a:t>anao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905653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 err="1"/>
              <a:t>Izaho</a:t>
            </a:r>
            <a:r>
              <a:rPr lang="en-GB" sz="4800" b="1" dirty="0"/>
              <a:t> </a:t>
            </a:r>
            <a:r>
              <a:rPr lang="en-GB" sz="4800" b="1" dirty="0" err="1"/>
              <a:t>anefa</a:t>
            </a:r>
            <a:r>
              <a:rPr lang="en-GB" sz="4800" b="1" dirty="0"/>
              <a:t> </a:t>
            </a:r>
            <a:r>
              <a:rPr lang="en-GB" sz="4800" b="1" dirty="0" err="1"/>
              <a:t>tamàna</a:t>
            </a:r>
            <a:r>
              <a:rPr lang="en-GB" sz="4800" b="1" dirty="0"/>
              <a:t> </a:t>
            </a:r>
            <a:r>
              <a:rPr lang="en-GB" sz="4800" b="1" dirty="0" err="1"/>
              <a:t>atý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hiomana</a:t>
            </a:r>
            <a:r>
              <a:rPr lang="en-GB" sz="4800" b="1" dirty="0"/>
              <a:t> </a:t>
            </a:r>
            <a:r>
              <a:rPr lang="en-GB" sz="4800" b="1" dirty="0" err="1"/>
              <a:t>ve</a:t>
            </a:r>
            <a:r>
              <a:rPr lang="en-GB" sz="4800" b="1" dirty="0"/>
              <a:t>,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 smtClean="0"/>
              <a:t>hifindra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arý</a:t>
            </a:r>
            <a:r>
              <a:rPr lang="en-GB" sz="4800" b="1" dirty="0" smtClean="0"/>
              <a:t> </a:t>
            </a:r>
            <a:r>
              <a:rPr lang="en-GB" sz="4800" b="1" dirty="0"/>
              <a:t>?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</a:t>
            </a:r>
            <a:r>
              <a:rPr lang="en-GB" sz="4800" b="1" i="1" dirty="0" err="1" smtClean="0"/>
              <a:t>a</a:t>
            </a:r>
            <a:r>
              <a:rPr lang="en-GB" sz="4800" b="1" dirty="0" smtClean="0"/>
              <a:t>  </a:t>
            </a:r>
            <a:r>
              <a:rPr lang="en-GB" sz="4800" b="1" dirty="0" err="1"/>
              <a:t>efa</a:t>
            </a:r>
            <a:r>
              <a:rPr lang="en-GB" sz="4800" b="1" dirty="0"/>
              <a:t> </a:t>
            </a:r>
            <a:r>
              <a:rPr lang="en-GB" sz="4800" b="1" dirty="0" err="1"/>
              <a:t>fantatrao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 </a:t>
            </a:r>
            <a:r>
              <a:rPr lang="en-GB" sz="4800" b="1" dirty="0" err="1" smtClean="0"/>
              <a:t>fa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havela</a:t>
            </a:r>
            <a:r>
              <a:rPr lang="en-GB" sz="4800" b="1" dirty="0" smtClean="0"/>
              <a:t> </a:t>
            </a:r>
            <a:r>
              <a:rPr lang="en-GB" sz="4800" b="1" dirty="0" err="1"/>
              <a:t>ity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He ! </a:t>
            </a:r>
            <a:r>
              <a:rPr lang="en-GB" sz="4800" b="1" dirty="0" err="1"/>
              <a:t>lanitra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 </a:t>
            </a:r>
            <a:r>
              <a:rPr lang="en-GB" sz="4800" b="1" dirty="0" err="1"/>
              <a:t>arý</a:t>
            </a:r>
            <a:r>
              <a:rPr lang="en-GB" sz="4800" b="1" dirty="0"/>
              <a:t> (</a:t>
            </a:r>
            <a:r>
              <a:rPr lang="en-GB" sz="4800" b="1" i="1" dirty="0"/>
              <a:t>in-3</a:t>
            </a:r>
            <a:r>
              <a:rPr lang="en-GB" sz="4800" b="1" dirty="0"/>
              <a:t>)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</a:t>
            </a:r>
            <a:r>
              <a:rPr lang="en-GB" sz="4800" b="1" i="1" dirty="0" err="1" smtClean="0"/>
              <a:t>a</a:t>
            </a:r>
            <a:r>
              <a:rPr lang="en-GB" sz="4800" b="1" dirty="0" smtClean="0"/>
              <a:t>  </a:t>
            </a:r>
            <a:r>
              <a:rPr lang="en-GB" sz="4800" b="1" dirty="0" err="1"/>
              <a:t>efa</a:t>
            </a:r>
            <a:r>
              <a:rPr lang="en-GB" sz="4800" b="1" dirty="0"/>
              <a:t> </a:t>
            </a:r>
            <a:r>
              <a:rPr lang="en-GB" sz="4800" b="1" dirty="0" err="1"/>
              <a:t>fantatrao</a:t>
            </a:r>
            <a:r>
              <a:rPr lang="en-GB" sz="4800" b="1" dirty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 </a:t>
            </a:r>
            <a:r>
              <a:rPr lang="en-GB" sz="4800" b="1" dirty="0" err="1" smtClean="0"/>
              <a:t>fa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havela</a:t>
            </a:r>
            <a:r>
              <a:rPr lang="en-GB" sz="4800" b="1" dirty="0" smtClean="0"/>
              <a:t> </a:t>
            </a:r>
            <a:r>
              <a:rPr lang="en-GB" sz="4800" b="1" dirty="0" err="1"/>
              <a:t>ity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/>
              <a:t>   He ! </a:t>
            </a:r>
            <a:r>
              <a:rPr lang="en-GB" sz="4800" b="1" dirty="0" err="1"/>
              <a:t>lanitra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 </a:t>
            </a:r>
            <a:r>
              <a:rPr lang="en-GB" sz="4800" b="1" dirty="0" err="1"/>
              <a:t>arý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98080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3) </a:t>
            </a:r>
            <a:r>
              <a:rPr lang="en-GB" b="1" dirty="0" err="1"/>
              <a:t>Ilaozy</a:t>
            </a:r>
            <a:r>
              <a:rPr lang="en-GB" b="1" dirty="0"/>
              <a:t> </a:t>
            </a:r>
            <a:r>
              <a:rPr lang="en-GB" b="1" dirty="0" err="1"/>
              <a:t>ity</a:t>
            </a:r>
            <a:r>
              <a:rPr lang="en-GB" b="1" dirty="0"/>
              <a:t>, </a:t>
            </a:r>
            <a:r>
              <a:rPr lang="en-GB" b="1" dirty="0" err="1"/>
              <a:t>hadinoy</a:t>
            </a:r>
            <a:r>
              <a:rPr lang="en-GB" b="1" dirty="0"/>
              <a:t>,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fo</a:t>
            </a:r>
            <a:r>
              <a:rPr lang="en-GB" b="1" dirty="0"/>
              <a:t> !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Afoizo</a:t>
            </a:r>
            <a:r>
              <a:rPr lang="en-GB" b="1" dirty="0"/>
              <a:t> </a:t>
            </a:r>
            <a:r>
              <a:rPr lang="en-GB" b="1" dirty="0" err="1"/>
              <a:t>izao</a:t>
            </a:r>
            <a:r>
              <a:rPr lang="en-GB" b="1" dirty="0"/>
              <a:t>,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fanahiko</a:t>
            </a:r>
            <a:r>
              <a:rPr lang="en-GB" b="1" dirty="0"/>
              <a:t> ô </a:t>
            </a:r>
            <a:r>
              <a:rPr lang="en-GB" b="1" dirty="0" smtClean="0"/>
              <a:t>!</a:t>
            </a:r>
            <a:r>
              <a:rPr lang="fr-FR" b="1" dirty="0"/>
              <a:t> </a:t>
            </a:r>
            <a:r>
              <a:rPr lang="en-GB" b="1" dirty="0" err="1" smtClean="0"/>
              <a:t>miantso</a:t>
            </a:r>
            <a:r>
              <a:rPr lang="en-GB" b="1" dirty="0" smtClean="0"/>
              <a:t> </a:t>
            </a:r>
            <a:r>
              <a:rPr lang="en-GB" b="1" dirty="0" err="1"/>
              <a:t>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He ! </a:t>
            </a:r>
            <a:r>
              <a:rPr lang="en-GB" b="1" dirty="0" err="1"/>
              <a:t>feo</a:t>
            </a:r>
            <a:r>
              <a:rPr lang="en-GB" b="1" dirty="0"/>
              <a:t> </a:t>
            </a:r>
            <a:r>
              <a:rPr lang="en-GB" b="1" dirty="0" err="1"/>
              <a:t>mahafaly</a:t>
            </a:r>
            <a:r>
              <a:rPr lang="en-GB" b="1" dirty="0"/>
              <a:t> </a:t>
            </a:r>
            <a:r>
              <a:rPr lang="en-GB" b="1" dirty="0" err="1"/>
              <a:t>izao</a:t>
            </a:r>
            <a:r>
              <a:rPr lang="en-GB" b="1" dirty="0"/>
              <a:t> (</a:t>
            </a:r>
            <a:r>
              <a:rPr lang="en-GB" b="1" i="1" dirty="0"/>
              <a:t>in-3</a:t>
            </a:r>
            <a:r>
              <a:rPr lang="en-GB" b="1" dirty="0"/>
              <a:t>)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 err="1" smtClean="0"/>
              <a:t>F</a:t>
            </a:r>
            <a:r>
              <a:rPr lang="en-GB" b="1" i="1" dirty="0" err="1" smtClean="0"/>
              <a:t>a</a:t>
            </a:r>
            <a:r>
              <a:rPr lang="en-GB" b="1" dirty="0" smtClean="0"/>
              <a:t>  </a:t>
            </a:r>
            <a:r>
              <a:rPr lang="en-GB" b="1" dirty="0" err="1"/>
              <a:t>efa</a:t>
            </a:r>
            <a:r>
              <a:rPr lang="en-GB" b="1" dirty="0"/>
              <a:t> </a:t>
            </a:r>
            <a:r>
              <a:rPr lang="en-GB" b="1" dirty="0" err="1"/>
              <a:t>reko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 smtClean="0"/>
              <a:t>Tompo</a:t>
            </a:r>
            <a:r>
              <a:rPr lang="fr-FR" b="1" dirty="0" smtClean="0"/>
              <a:t> </a:t>
            </a:r>
            <a:r>
              <a:rPr lang="en-GB" b="1" dirty="0" err="1" smtClean="0"/>
              <a:t>miantso</a:t>
            </a:r>
            <a:r>
              <a:rPr lang="en-GB" b="1" dirty="0" smtClean="0"/>
              <a:t> </a:t>
            </a:r>
            <a:r>
              <a:rPr lang="en-GB" b="1" dirty="0" err="1"/>
              <a:t>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He ! </a:t>
            </a:r>
            <a:r>
              <a:rPr lang="en-GB" b="1" dirty="0" err="1"/>
              <a:t>feo</a:t>
            </a:r>
            <a:r>
              <a:rPr lang="en-GB" b="1" dirty="0"/>
              <a:t> </a:t>
            </a:r>
            <a:r>
              <a:rPr lang="en-GB" b="1" dirty="0" err="1"/>
              <a:t>mahafaly</a:t>
            </a:r>
            <a:r>
              <a:rPr lang="en-GB" b="1" dirty="0"/>
              <a:t> </a:t>
            </a:r>
            <a:r>
              <a:rPr lang="en-GB" b="1" dirty="0" err="1"/>
              <a:t>izao</a:t>
            </a:r>
            <a:r>
              <a:rPr lang="en-GB" b="1" dirty="0"/>
              <a:t>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58114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564</vt:lpstr>
      <vt:lpstr>1) Tsy hita  izay androko sisa atý,    Ahiko fandrao tsy ho tonga arý ; Ry fanahiko ! ao ny Mpamonjy anao,    He ! Jeso Mpamonjy anao (in-3)     Ry fanahiko ! ao ny                 Mpamonjy anao.</vt:lpstr>
      <vt:lpstr>2) Izaho anefa tamàna atý ;    Tsy hiomana ve, fa hifindra arý ? Fa  efa fantatrao izao fa havela ity    He ! lanitra soa arý (in-3) Fa  efa fantatrao izao fa havela ity    He ! lanitra soa arý.</vt:lpstr>
      <vt:lpstr>3) Ilaozy ity, hadinoy, ry fo !    Afoizo izao, ry fanahiko ô ! miantso anao,    He ! feo mahafaly izao (in-3) Fa  efa reko ny Tompo miantso anao,    He ! feo mahafaly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564</dc:title>
  <dc:creator>ami</dc:creator>
  <cp:lastModifiedBy>ami</cp:lastModifiedBy>
  <cp:revision>1</cp:revision>
  <dcterms:created xsi:type="dcterms:W3CDTF">2014-10-31T19:54:45Z</dcterms:created>
  <dcterms:modified xsi:type="dcterms:W3CDTF">2014-10-31T19:58:20Z</dcterms:modified>
</cp:coreProperties>
</file>