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59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52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5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22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16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19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9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02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93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47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5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1FCC7-4FEC-48AD-9744-958FC62B2107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ECB05-B390-41D6-A8DC-D57B3BDA30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19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565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1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Mandrahona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andronay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raiki-tahotra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Avia</a:t>
            </a:r>
            <a:r>
              <a:rPr lang="en-GB" sz="5400" b="1" dirty="0"/>
              <a:t>, </a:t>
            </a:r>
            <a:r>
              <a:rPr lang="en-GB" sz="5400" b="1" dirty="0" err="1"/>
              <a:t>manampi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ô ! </a:t>
            </a:r>
            <a:r>
              <a:rPr lang="en-GB" sz="5400" b="1" dirty="0" err="1"/>
              <a:t>vonjeo</a:t>
            </a:r>
            <a:r>
              <a:rPr lang="en-GB" sz="5400" b="1" dirty="0"/>
              <a:t> </a:t>
            </a:r>
            <a:r>
              <a:rPr lang="en-GB" sz="5400" b="1" dirty="0" smtClean="0"/>
              <a:t>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0350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teninao</a:t>
            </a:r>
            <a:r>
              <a:rPr lang="en-GB" sz="6000" b="1" dirty="0"/>
              <a:t> no </a:t>
            </a:r>
            <a:r>
              <a:rPr lang="en-GB" sz="6000" b="1" dirty="0" err="1"/>
              <a:t>tokinay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r>
              <a:rPr lang="en-GB" sz="6000" b="1" dirty="0"/>
              <a:t> no </a:t>
            </a:r>
            <a:r>
              <a:rPr lang="en-GB" sz="6000" b="1" dirty="0" err="1"/>
              <a:t>tanjakay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Afaho</a:t>
            </a:r>
            <a:r>
              <a:rPr lang="en-GB" sz="6000" b="1" dirty="0"/>
              <a:t> </a:t>
            </a:r>
            <a:r>
              <a:rPr lang="en-GB" sz="6000" b="1" dirty="0" err="1"/>
              <a:t>loza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 </a:t>
            </a:r>
            <a:r>
              <a:rPr lang="en-GB" sz="6000" b="1" dirty="0" err="1"/>
              <a:t>vonjeo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7020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ifaharanay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toky</a:t>
            </a:r>
            <a:r>
              <a:rPr lang="en-GB" sz="6000" b="1" dirty="0"/>
              <a:t> be no </a:t>
            </a:r>
            <a:r>
              <a:rPr lang="en-GB" sz="6000" b="1" dirty="0" err="1"/>
              <a:t>azonay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iankinanay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 </a:t>
            </a:r>
            <a:r>
              <a:rPr lang="en-GB" sz="6000" b="1" dirty="0" err="1"/>
              <a:t>vonjeo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0491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nahaterahanao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nahafatesanao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fifonanao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 </a:t>
            </a:r>
            <a:r>
              <a:rPr lang="en-GB" sz="6000" b="1" dirty="0" err="1"/>
              <a:t>vonjeo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9308022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565</vt:lpstr>
      <vt:lpstr>1) Mandrahona ny andronay,     Ka raiki-tahotra izahay ;    Avia, manampia anay:     Ry Tompo ô ! vonjeo !</vt:lpstr>
      <vt:lpstr>2) Ny teninao no tokinay,     Ny herinao no tanjakay ;    Afaho loza izahay :     Ry Tompo ô ! vonjeo !</vt:lpstr>
      <vt:lpstr>3) Fa misy ifaharanay,     Ka toky be no azonay ;    Hianao no iankinanay :     Ry Tompo ô ! vonjeo !</vt:lpstr>
      <vt:lpstr>4) Noho ny nahaterahanao,     Noho ny nahafatesanao,    Sy noho ny fifonanao :     Ry Tompo ô ! vonjeo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565</dc:title>
  <dc:creator>ami</dc:creator>
  <cp:lastModifiedBy>ami</cp:lastModifiedBy>
  <cp:revision>1</cp:revision>
  <dcterms:created xsi:type="dcterms:W3CDTF">2014-10-31T19:58:21Z</dcterms:created>
  <dcterms:modified xsi:type="dcterms:W3CDTF">2014-10-31T20:00:27Z</dcterms:modified>
</cp:coreProperties>
</file>