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18949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5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8218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6856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7360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37421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6768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186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5877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48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2722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749E75-C437-4864-B589-328F4EB54F03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371C5-2208-48D9-B862-AE4EE9E3E79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605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fr-FR" sz="19900" b="1" dirty="0" smtClean="0"/>
              <a:t>566</a:t>
            </a:r>
            <a:endParaRPr lang="fr-FR" sz="19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53241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mafy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Raha</a:t>
            </a:r>
            <a:r>
              <a:rPr lang="en-GB" sz="6600" b="1" dirty="0"/>
              <a:t> be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hovitray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malahelo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Jeso</a:t>
            </a:r>
            <a:r>
              <a:rPr lang="en-GB" sz="6600" b="1" dirty="0"/>
              <a:t> ô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60137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Endrikay</a:t>
            </a:r>
            <a:r>
              <a:rPr lang="en-GB" sz="6600" b="1" dirty="0"/>
              <a:t> </a:t>
            </a:r>
            <a:r>
              <a:rPr lang="en-GB" sz="6600" b="1" dirty="0" err="1"/>
              <a:t>notafinao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Nentinao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entanay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Nitomany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Jeso</a:t>
            </a:r>
            <a:r>
              <a:rPr lang="en-GB" sz="6600" b="1" dirty="0"/>
              <a:t> ô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1862451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Mafy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nanjo</a:t>
            </a:r>
            <a:r>
              <a:rPr lang="en-GB" sz="6600" b="1" dirty="0"/>
              <a:t> </a:t>
            </a:r>
            <a:r>
              <a:rPr lang="en-GB" sz="6600" b="1" dirty="0" err="1"/>
              <a:t>Anao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Nefa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meloka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Helokay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nentinao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Jeso</a:t>
            </a:r>
            <a:r>
              <a:rPr lang="en-GB" sz="6600" b="1" dirty="0"/>
              <a:t> ô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9440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Voahombo</a:t>
            </a:r>
            <a:r>
              <a:rPr lang="en-GB" sz="6600" b="1" dirty="0"/>
              <a:t> </a:t>
            </a:r>
            <a:r>
              <a:rPr lang="en-GB" sz="6600" b="1" dirty="0" err="1"/>
              <a:t>Hianao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Voatsindron-defona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Nandry</a:t>
            </a:r>
            <a:r>
              <a:rPr lang="en-GB" sz="6600" b="1" dirty="0"/>
              <a:t> </a:t>
            </a:r>
            <a:r>
              <a:rPr lang="en-GB" sz="6600" b="1" dirty="0" err="1"/>
              <a:t>tao</a:t>
            </a:r>
            <a:r>
              <a:rPr lang="en-GB" sz="6600" b="1" dirty="0"/>
              <a:t> am-</a:t>
            </a:r>
            <a:r>
              <a:rPr lang="en-GB" sz="6600" b="1" dirty="0" err="1"/>
              <a:t>pasana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Mihainoa</a:t>
            </a:r>
            <a:r>
              <a:rPr lang="en-GB" sz="6600" b="1" dirty="0"/>
              <a:t>, </a:t>
            </a:r>
            <a:r>
              <a:rPr lang="en-GB" sz="6600" b="1" dirty="0" err="1"/>
              <a:t>Jeso</a:t>
            </a:r>
            <a:r>
              <a:rPr lang="en-GB" sz="6600" b="1" dirty="0"/>
              <a:t> ô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70921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5)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ory</a:t>
            </a:r>
            <a:r>
              <a:rPr lang="en-GB" sz="6600" b="1" dirty="0"/>
              <a:t> </a:t>
            </a:r>
            <a:r>
              <a:rPr lang="en-GB" sz="6600" b="1" dirty="0" err="1"/>
              <a:t>izahay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fitarainanay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Tonga </a:t>
            </a:r>
            <a:r>
              <a:rPr lang="en-GB" sz="6600" b="1" dirty="0" err="1"/>
              <a:t>eo</a:t>
            </a:r>
            <a:r>
              <a:rPr lang="en-GB" sz="6600" b="1" dirty="0"/>
              <a:t> an-</a:t>
            </a:r>
            <a:r>
              <a:rPr lang="en-GB" sz="6600" b="1" dirty="0" err="1"/>
              <a:t>tsofinao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fr-FR" sz="6600" b="1" dirty="0" err="1"/>
              <a:t>Mihainoa</a:t>
            </a:r>
            <a:r>
              <a:rPr lang="fr-FR" sz="6600" b="1" dirty="0"/>
              <a:t>, </a:t>
            </a:r>
            <a:r>
              <a:rPr lang="fr-FR" sz="6600" b="1" dirty="0" err="1"/>
              <a:t>Jeso</a:t>
            </a:r>
            <a:r>
              <a:rPr lang="fr-FR" sz="6600" b="1" dirty="0"/>
              <a:t> ô !</a:t>
            </a:r>
          </a:p>
        </p:txBody>
      </p:sp>
    </p:spTree>
    <p:extLst>
      <p:ext uri="{BB962C8B-B14F-4D97-AF65-F5344CB8AC3E}">
        <p14:creationId xmlns:p14="http://schemas.microsoft.com/office/powerpoint/2010/main" val="1332788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13843"/>
            <a:ext cx="9144000" cy="1045939"/>
          </a:xfrm>
        </p:spPr>
        <p:txBody>
          <a:bodyPr>
            <a:noAutofit/>
          </a:bodyPr>
          <a:lstStyle/>
          <a:p>
            <a:r>
              <a:rPr lang="fr-FR" sz="6600" b="1" dirty="0" smtClean="0">
                <a:solidFill>
                  <a:srgbClr val="FF0000"/>
                </a:solidFill>
              </a:rPr>
              <a:t>6) </a:t>
            </a:r>
            <a:r>
              <a:rPr lang="fr-FR" sz="6600" b="1" dirty="0" err="1"/>
              <a:t>Raha</a:t>
            </a:r>
            <a:r>
              <a:rPr lang="fr-FR" sz="6600" b="1" dirty="0"/>
              <a:t> </a:t>
            </a:r>
            <a:r>
              <a:rPr lang="fr-FR" sz="6600" b="1" dirty="0" err="1"/>
              <a:t>tapitra</a:t>
            </a:r>
            <a:r>
              <a:rPr lang="fr-FR" sz="6600" b="1" dirty="0"/>
              <a:t> </a:t>
            </a:r>
            <a:r>
              <a:rPr lang="fr-FR" sz="6600" b="1" dirty="0" err="1"/>
              <a:t>aminay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200" b="1" dirty="0" err="1" smtClean="0"/>
              <a:t>Ny</a:t>
            </a:r>
            <a:r>
              <a:rPr lang="en-GB" sz="6200" b="1" dirty="0" smtClean="0"/>
              <a:t> </a:t>
            </a:r>
            <a:r>
              <a:rPr lang="en-GB" sz="6200" b="1" dirty="0" err="1"/>
              <a:t>fe-taom-boatendrinao</a:t>
            </a:r>
            <a:r>
              <a:rPr lang="en-GB" sz="6200" b="1" dirty="0"/>
              <a:t>,</a:t>
            </a:r>
            <a:r>
              <a:rPr lang="fr-FR" sz="6200" b="1" dirty="0"/>
              <a:t/>
            </a:r>
            <a:br>
              <a:rPr lang="fr-FR" sz="6200" b="1" dirty="0"/>
            </a:br>
            <a:r>
              <a:rPr lang="en-GB" sz="6600" b="1" dirty="0"/>
              <a:t>  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mandao</a:t>
            </a:r>
            <a:r>
              <a:rPr lang="en-GB" sz="6600" b="1" dirty="0"/>
              <a:t> </a:t>
            </a:r>
            <a:r>
              <a:rPr lang="en-GB" sz="6600" b="1" dirty="0" err="1"/>
              <a:t>anay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fr-FR" sz="6600" b="1" dirty="0" err="1"/>
              <a:t>Mihainoa</a:t>
            </a:r>
            <a:r>
              <a:rPr lang="fr-FR" sz="6600" b="1" dirty="0"/>
              <a:t>, </a:t>
            </a:r>
            <a:r>
              <a:rPr lang="fr-FR" sz="6600" b="1" dirty="0" err="1"/>
              <a:t>Jeso</a:t>
            </a:r>
            <a:r>
              <a:rPr lang="fr-FR" sz="6600" b="1" dirty="0"/>
              <a:t> ô !</a:t>
            </a:r>
          </a:p>
        </p:txBody>
      </p:sp>
    </p:spTree>
    <p:extLst>
      <p:ext uri="{BB962C8B-B14F-4D97-AF65-F5344CB8AC3E}">
        <p14:creationId xmlns:p14="http://schemas.microsoft.com/office/powerpoint/2010/main" val="21271174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35</Words>
  <Application>Microsoft Office PowerPoint</Application>
  <PresentationFormat>Affichage à l'écran (16:9)</PresentationFormat>
  <Paragraphs>7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566</vt:lpstr>
      <vt:lpstr>1) Raha mafy ny manjo,     Raha be ny hovitray,    Raha malahelo fo,     Mihainoa, Jeso ô !</vt:lpstr>
      <vt:lpstr>2) Endrikay notafinao,     Nentinao ny entanay,    Nitomany Hianao,     Mihainoa, Jeso ô !</vt:lpstr>
      <vt:lpstr>3) Mafy ny nanjo Anao     Nefa tsy mba meloka ;    Helokay ny nentinao,     Mihainoa, Jeso ô !</vt:lpstr>
      <vt:lpstr>4) Voahombo Hianao,     Voatsindron-defona,    Nandry tao am-pasana,     Mihainoa, Jeso ô !</vt:lpstr>
      <vt:lpstr>5) Raha ory izahay,     Ka ny fitarainanay    Tonga eo an-tsofinao,     Mihainoa, Jeso ô !</vt:lpstr>
      <vt:lpstr>6) Raha tapitra aminay Ny fe-taom-boatendrinao,    Aza mba mandao anay,     Mihainoa, Jeso ô 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566</dc:title>
  <dc:creator>ami</dc:creator>
  <cp:lastModifiedBy>ami</cp:lastModifiedBy>
  <cp:revision>1</cp:revision>
  <dcterms:created xsi:type="dcterms:W3CDTF">2014-10-31T20:00:28Z</dcterms:created>
  <dcterms:modified xsi:type="dcterms:W3CDTF">2014-10-31T20:03:17Z</dcterms:modified>
</cp:coreProperties>
</file>