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CEBB-4209-4F2C-9F98-DBD6441834AB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2F-BAA4-4AC0-A542-806571A93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88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CEBB-4209-4F2C-9F98-DBD6441834AB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2F-BAA4-4AC0-A542-806571A93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86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CEBB-4209-4F2C-9F98-DBD6441834AB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2F-BAA4-4AC0-A542-806571A93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1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CEBB-4209-4F2C-9F98-DBD6441834AB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2F-BAA4-4AC0-A542-806571A93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93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CEBB-4209-4F2C-9F98-DBD6441834AB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2F-BAA4-4AC0-A542-806571A93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74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CEBB-4209-4F2C-9F98-DBD6441834AB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2F-BAA4-4AC0-A542-806571A93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26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CEBB-4209-4F2C-9F98-DBD6441834AB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2F-BAA4-4AC0-A542-806571A93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34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CEBB-4209-4F2C-9F98-DBD6441834AB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2F-BAA4-4AC0-A542-806571A93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14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CEBB-4209-4F2C-9F98-DBD6441834AB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2F-BAA4-4AC0-A542-806571A93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67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CEBB-4209-4F2C-9F98-DBD6441834AB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2F-BAA4-4AC0-A542-806571A93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62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CEBB-4209-4F2C-9F98-DBD6441834AB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2F-BAA4-4AC0-A542-806571A93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85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CEBB-4209-4F2C-9F98-DBD6441834AB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CA92F-BAA4-4AC0-A542-806571A93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49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059582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567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96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045939"/>
          </a:xfrm>
        </p:spPr>
        <p:txBody>
          <a:bodyPr>
            <a:noAutofit/>
          </a:bodyPr>
          <a:lstStyle/>
          <a:p>
            <a:r>
              <a:rPr lang="fr-FR" sz="7200" b="1" dirty="0" smtClean="0">
                <a:solidFill>
                  <a:srgbClr val="FF0000"/>
                </a:solidFill>
              </a:rPr>
              <a:t>1) </a:t>
            </a:r>
            <a:r>
              <a:rPr lang="fr-FR" sz="7200" b="1" dirty="0" err="1"/>
              <a:t>Aza</a:t>
            </a:r>
            <a:r>
              <a:rPr lang="fr-FR" sz="7200" b="1" dirty="0"/>
              <a:t> </a:t>
            </a:r>
            <a:r>
              <a:rPr lang="fr-FR" sz="7200" b="1" dirty="0" err="1"/>
              <a:t>malahelo</a:t>
            </a:r>
            <a:r>
              <a:rPr lang="fr-FR" sz="7200" b="1" dirty="0"/>
              <a:t>,</a:t>
            </a:r>
            <a:br>
              <a:rPr lang="fr-FR" sz="7200" b="1" dirty="0"/>
            </a:br>
            <a:r>
              <a:rPr lang="fr-FR" sz="7200" b="1" dirty="0"/>
              <a:t>    </a:t>
            </a:r>
            <a:r>
              <a:rPr lang="en-GB" sz="7200" b="1" dirty="0" err="1"/>
              <a:t>Aza</a:t>
            </a:r>
            <a:r>
              <a:rPr lang="en-GB" sz="7200" b="1" dirty="0"/>
              <a:t> </a:t>
            </a:r>
            <a:r>
              <a:rPr lang="en-GB" sz="7200" b="1" dirty="0" err="1"/>
              <a:t>kivy</a:t>
            </a:r>
            <a:r>
              <a:rPr lang="en-GB" sz="7200" b="1" dirty="0"/>
              <a:t> </a:t>
            </a:r>
            <a:r>
              <a:rPr lang="en-GB" sz="7200" b="1" dirty="0" err="1"/>
              <a:t>fo</a:t>
            </a:r>
            <a:r>
              <a:rPr lang="en-GB" sz="7200" b="1" dirty="0"/>
              <a:t> ;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i="1" dirty="0" err="1"/>
              <a:t>I</a:t>
            </a:r>
            <a:r>
              <a:rPr lang="en-GB" sz="7200" b="1" dirty="0" err="1"/>
              <a:t>zay</a:t>
            </a:r>
            <a:r>
              <a:rPr lang="en-GB" sz="7200" b="1" dirty="0"/>
              <a:t> </a:t>
            </a:r>
            <a:r>
              <a:rPr lang="en-GB" sz="7200" b="1" dirty="0" err="1"/>
              <a:t>tia</a:t>
            </a:r>
            <a:r>
              <a:rPr lang="en-GB" sz="7200" b="1" dirty="0"/>
              <a:t> </a:t>
            </a:r>
            <a:r>
              <a:rPr lang="en-GB" sz="7200" b="1" dirty="0" err="1"/>
              <a:t>an’i</a:t>
            </a:r>
            <a:r>
              <a:rPr lang="en-GB" sz="7200" b="1" dirty="0"/>
              <a:t> Kristy,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Loza</a:t>
            </a:r>
            <a:r>
              <a:rPr lang="en-GB" sz="7200" b="1" dirty="0"/>
              <a:t> </a:t>
            </a:r>
            <a:r>
              <a:rPr lang="en-GB" sz="7200" b="1" dirty="0" err="1"/>
              <a:t>tsy</a:t>
            </a:r>
            <a:r>
              <a:rPr lang="en-GB" sz="7200" b="1" dirty="0"/>
              <a:t> </a:t>
            </a:r>
            <a:r>
              <a:rPr lang="en-GB" sz="7200" b="1" dirty="0" err="1"/>
              <a:t>hanjo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28459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045939"/>
          </a:xfrm>
        </p:spPr>
        <p:txBody>
          <a:bodyPr>
            <a:noAutofit/>
          </a:bodyPr>
          <a:lstStyle/>
          <a:p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be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fiantra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avia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mahantra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tantanonao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35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045939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2) </a:t>
            </a:r>
            <a:r>
              <a:rPr lang="en-GB" sz="7200" b="1" dirty="0" err="1"/>
              <a:t>Aza</a:t>
            </a:r>
            <a:r>
              <a:rPr lang="en-GB" sz="7200" b="1" dirty="0"/>
              <a:t> be </a:t>
            </a:r>
            <a:r>
              <a:rPr lang="en-GB" sz="7200" b="1" dirty="0" err="1"/>
              <a:t>ahina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Mpino</a:t>
            </a:r>
            <a:r>
              <a:rPr lang="en-GB" sz="7200" b="1" dirty="0"/>
              <a:t> </a:t>
            </a:r>
            <a:r>
              <a:rPr lang="en-GB" sz="7200" b="1" dirty="0" err="1"/>
              <a:t>hianao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Fa</a:t>
            </a:r>
            <a:r>
              <a:rPr lang="en-GB" sz="7200" b="1" dirty="0"/>
              <a:t> </a:t>
            </a:r>
            <a:r>
              <a:rPr lang="en-GB" sz="7200" b="1" dirty="0" err="1"/>
              <a:t>mba</a:t>
            </a:r>
            <a:r>
              <a:rPr lang="en-GB" sz="7200" b="1" dirty="0"/>
              <a:t> </a:t>
            </a:r>
            <a:r>
              <a:rPr lang="en-GB" sz="7200" b="1" dirty="0" err="1"/>
              <a:t>miankina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Amin’ny</a:t>
            </a:r>
            <a:r>
              <a:rPr lang="en-GB" sz="7200" b="1" dirty="0"/>
              <a:t> </a:t>
            </a:r>
            <a:r>
              <a:rPr lang="en-GB" sz="7200" b="1" dirty="0" err="1"/>
              <a:t>Rainao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44256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045939"/>
          </a:xfrm>
        </p:spPr>
        <p:txBody>
          <a:bodyPr>
            <a:noAutofit/>
          </a:bodyPr>
          <a:lstStyle/>
          <a:p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be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fiantra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avia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mahantra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tantanonao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670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045939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3) </a:t>
            </a:r>
            <a:r>
              <a:rPr lang="en-GB" sz="7200" b="1" dirty="0" err="1"/>
              <a:t>Aza</a:t>
            </a:r>
            <a:r>
              <a:rPr lang="en-GB" sz="7200" b="1" dirty="0"/>
              <a:t> </a:t>
            </a:r>
            <a:r>
              <a:rPr lang="en-GB" sz="7200" b="1" dirty="0" err="1"/>
              <a:t>mba</a:t>
            </a:r>
            <a:r>
              <a:rPr lang="en-GB" sz="7200" b="1" dirty="0"/>
              <a:t> </a:t>
            </a:r>
            <a:r>
              <a:rPr lang="en-GB" sz="7200" b="1" dirty="0" err="1"/>
              <a:t>misento</a:t>
            </a:r>
            <a:r>
              <a:rPr lang="en-GB" sz="7200" b="1" dirty="0"/>
              <a:t> ;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Kristiana</a:t>
            </a:r>
            <a:r>
              <a:rPr lang="en-GB" sz="7200" b="1" dirty="0"/>
              <a:t> </a:t>
            </a:r>
            <a:r>
              <a:rPr lang="en-GB" sz="7200" b="1" dirty="0" err="1"/>
              <a:t>anie</a:t>
            </a:r>
            <a:r>
              <a:rPr lang="en-GB" sz="7200" b="1" dirty="0"/>
              <a:t> !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Fa</a:t>
            </a:r>
            <a:r>
              <a:rPr lang="en-GB" sz="7200" b="1" dirty="0"/>
              <a:t> </a:t>
            </a:r>
            <a:r>
              <a:rPr lang="en-GB" sz="7200" b="1" dirty="0" err="1"/>
              <a:t>homen’ny</a:t>
            </a:r>
            <a:r>
              <a:rPr lang="en-GB" sz="7200" b="1" dirty="0"/>
              <a:t> </a:t>
            </a:r>
            <a:r>
              <a:rPr lang="en-GB" sz="7200" b="1" dirty="0" err="1"/>
              <a:t>Tompo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Fifaliam</a:t>
            </a:r>
            <a:r>
              <a:rPr lang="en-GB" sz="7200" b="1" dirty="0"/>
              <a:t>-be.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07819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045939"/>
          </a:xfrm>
        </p:spPr>
        <p:txBody>
          <a:bodyPr>
            <a:noAutofit/>
          </a:bodyPr>
          <a:lstStyle/>
          <a:p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be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fiantra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avia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mahantra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tantanonao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52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045939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4) </a:t>
            </a:r>
            <a:r>
              <a:rPr lang="en-GB" sz="7200" b="1" dirty="0" err="1"/>
              <a:t>Tomponay</a:t>
            </a:r>
            <a:r>
              <a:rPr lang="en-GB" sz="7200" b="1" dirty="0"/>
              <a:t> </a:t>
            </a:r>
            <a:r>
              <a:rPr lang="en-GB" sz="7200" b="1" dirty="0" err="1"/>
              <a:t>mahery</a:t>
            </a:r>
            <a:r>
              <a:rPr lang="en-GB" sz="7200" b="1" dirty="0"/>
              <a:t> !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Mba</a:t>
            </a:r>
            <a:r>
              <a:rPr lang="en-GB" sz="7200" b="1" dirty="0"/>
              <a:t> </a:t>
            </a:r>
            <a:r>
              <a:rPr lang="en-GB" sz="7200" b="1" dirty="0" err="1"/>
              <a:t>tsinjovinao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Tano</a:t>
            </a:r>
            <a:r>
              <a:rPr lang="en-GB" sz="7200" b="1" dirty="0"/>
              <a:t> </a:t>
            </a:r>
            <a:r>
              <a:rPr lang="en-GB" sz="7200" b="1" dirty="0" err="1"/>
              <a:t>sao</a:t>
            </a:r>
            <a:r>
              <a:rPr lang="en-GB" sz="7200" b="1" dirty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very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mpanomponao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70764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045939"/>
          </a:xfrm>
        </p:spPr>
        <p:txBody>
          <a:bodyPr>
            <a:noAutofit/>
          </a:bodyPr>
          <a:lstStyle/>
          <a:p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be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fiantra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avia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mahantra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tantanonao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49161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567</vt:lpstr>
      <vt:lpstr>1) Aza malahelo,     Aza kivy fo ;    Izay tia an’i Kristy,     Loza tsy hanjo.</vt:lpstr>
      <vt:lpstr>Jeso, be fiantra !       Mba avia izao,      Ary ny mahantra       Mba tantanonao.</vt:lpstr>
      <vt:lpstr>2) Aza be ahina,     Mpino hianao,    Fa mba miankina     Amin’ny Rainao.</vt:lpstr>
      <vt:lpstr>Jeso, be fiantra !       Mba avia izao,      Ary ny mahantra       Mba tantanonao.</vt:lpstr>
      <vt:lpstr>3) Aza mba misento ;     Kristiana anie !    Fa homen’ny Tompo     Fifaliam-be.</vt:lpstr>
      <vt:lpstr>Jeso, be fiantra !       Mba avia izao,      Ary ny mahantra       Mba tantanonao.</vt:lpstr>
      <vt:lpstr>4) Tomponay mahery !     Mba tsinjovinao,    Tano sao ho very     Ny mpanomponao.</vt:lpstr>
      <vt:lpstr>Jeso, be fiantra !       Mba avia izao,      Ary ny mahantra       Mba tantanonao.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567</dc:title>
  <dc:creator>ami</dc:creator>
  <cp:lastModifiedBy>ami</cp:lastModifiedBy>
  <cp:revision>1</cp:revision>
  <dcterms:created xsi:type="dcterms:W3CDTF">2014-10-31T20:03:18Z</dcterms:created>
  <dcterms:modified xsi:type="dcterms:W3CDTF">2014-10-31T20:05:50Z</dcterms:modified>
</cp:coreProperties>
</file>