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05BC-67FB-43DB-9962-6BF691A07AC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F201-C23B-4698-B65C-15B74E6AF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17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05BC-67FB-43DB-9962-6BF691A07AC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F201-C23B-4698-B65C-15B74E6AF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77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05BC-67FB-43DB-9962-6BF691A07AC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F201-C23B-4698-B65C-15B74E6AF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6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05BC-67FB-43DB-9962-6BF691A07AC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F201-C23B-4698-B65C-15B74E6AF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20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05BC-67FB-43DB-9962-6BF691A07AC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F201-C23B-4698-B65C-15B74E6AF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36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05BC-67FB-43DB-9962-6BF691A07AC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F201-C23B-4698-B65C-15B74E6AF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11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05BC-67FB-43DB-9962-6BF691A07AC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F201-C23B-4698-B65C-15B74E6AF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43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05BC-67FB-43DB-9962-6BF691A07AC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F201-C23B-4698-B65C-15B74E6AF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04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05BC-67FB-43DB-9962-6BF691A07AC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F201-C23B-4698-B65C-15B74E6AF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71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05BC-67FB-43DB-9962-6BF691A07AC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F201-C23B-4698-B65C-15B74E6AF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00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05BC-67FB-43DB-9962-6BF691A07AC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F201-C23B-4698-B65C-15B74E6AF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63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A05BC-67FB-43DB-9962-6BF691A07AC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AF201-C23B-4698-B65C-15B74E6AF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059582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569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35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 err="1"/>
              <a:t>Indrisy</a:t>
            </a:r>
            <a:r>
              <a:rPr lang="en-GB" sz="5400" b="1" dirty="0"/>
              <a:t> !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sakaiza</a:t>
            </a:r>
            <a:r>
              <a:rPr lang="en-GB" sz="5400" b="1" dirty="0"/>
              <a:t> </a:t>
            </a:r>
            <a:r>
              <a:rPr lang="en-GB" sz="5400" b="1" dirty="0" err="1"/>
              <a:t>ory</a:t>
            </a:r>
            <a:r>
              <a:rPr lang="en-GB" sz="5400" b="1" dirty="0"/>
              <a:t> </a:t>
            </a:r>
            <a:r>
              <a:rPr lang="en-GB" sz="5400" b="1" dirty="0" err="1"/>
              <a:t>fo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Holazainao</a:t>
            </a:r>
            <a:r>
              <a:rPr lang="en-GB" sz="5400" b="1" dirty="0"/>
              <a:t> </a:t>
            </a:r>
            <a:r>
              <a:rPr lang="en-GB" sz="5400" b="1" dirty="0" err="1"/>
              <a:t>aiza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manjo</a:t>
            </a:r>
            <a:r>
              <a:rPr lang="en-GB" sz="5400" b="1" dirty="0"/>
              <a:t> ?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Jeso</a:t>
            </a:r>
            <a:r>
              <a:rPr lang="en-GB" sz="5400" b="1" dirty="0"/>
              <a:t> no </a:t>
            </a:r>
            <a:r>
              <a:rPr lang="en-GB" sz="5400" b="1" dirty="0" err="1"/>
              <a:t>Mpamonjy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Izy</a:t>
            </a:r>
            <a:r>
              <a:rPr lang="en-GB" sz="5400" b="1" dirty="0"/>
              <a:t> </a:t>
            </a:r>
            <a:r>
              <a:rPr lang="en-GB" sz="5400" b="1" dirty="0" err="1"/>
              <a:t>mahavonjy</a:t>
            </a:r>
            <a:r>
              <a:rPr lang="en-GB" sz="5400" b="1" dirty="0"/>
              <a:t>, </a:t>
            </a:r>
            <a:r>
              <a:rPr lang="en-GB" sz="5400" b="1" dirty="0" err="1"/>
              <a:t>ambarao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:,: </a:t>
            </a:r>
            <a:r>
              <a:rPr lang="en-GB" sz="5400" b="1" dirty="0" err="1"/>
              <a:t>Azy</a:t>
            </a:r>
            <a:r>
              <a:rPr lang="en-GB" sz="5400" b="1" dirty="0"/>
              <a:t>,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tra-bonjy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manjo</a:t>
            </a:r>
            <a:r>
              <a:rPr lang="en-GB" sz="5400" b="1" dirty="0"/>
              <a:t> </a:t>
            </a:r>
            <a:r>
              <a:rPr lang="en-GB" sz="5400" b="1" dirty="0" err="1"/>
              <a:t>ao</a:t>
            </a:r>
            <a:r>
              <a:rPr lang="en-GB" sz="5400" b="1" dirty="0"/>
              <a:t> am-</a:t>
            </a:r>
            <a:r>
              <a:rPr lang="en-GB" sz="5400" b="1" dirty="0" err="1"/>
              <a:t>po</a:t>
            </a:r>
            <a:r>
              <a:rPr lang="en-GB" sz="5400" b="1" dirty="0"/>
              <a:t> :,: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81374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17947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2) </a:t>
            </a:r>
            <a:r>
              <a:rPr lang="en-GB" sz="4800" b="1" dirty="0" err="1"/>
              <a:t>Indrisy</a:t>
            </a:r>
            <a:r>
              <a:rPr lang="en-GB" sz="4800" b="1" dirty="0"/>
              <a:t> ! </a:t>
            </a:r>
            <a:r>
              <a:rPr lang="en-GB" sz="4800" b="1" dirty="0" err="1"/>
              <a:t>ry</a:t>
            </a:r>
            <a:r>
              <a:rPr lang="en-GB" sz="4800" b="1" dirty="0"/>
              <a:t> </a:t>
            </a:r>
            <a:r>
              <a:rPr lang="en-GB" sz="4800" b="1" dirty="0" err="1"/>
              <a:t>mahantra</a:t>
            </a:r>
            <a:r>
              <a:rPr lang="en-GB" sz="4800" b="1" dirty="0"/>
              <a:t> !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          </a:t>
            </a:r>
            <a:r>
              <a:rPr lang="en-GB" sz="4800" b="1" dirty="0" err="1"/>
              <a:t>lozanao</a:t>
            </a:r>
            <a:r>
              <a:rPr lang="en-GB" sz="4800" b="1" dirty="0"/>
              <a:t> ;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Aiza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Mpiantra</a:t>
            </a:r>
            <a:r>
              <a:rPr lang="en-GB" sz="4800" b="1" dirty="0"/>
              <a:t> ? </a:t>
            </a:r>
            <a:r>
              <a:rPr lang="en-GB" sz="4800" b="1" dirty="0" err="1"/>
              <a:t>Indro</a:t>
            </a:r>
            <a:r>
              <a:rPr lang="en-GB" sz="4800" b="1" dirty="0"/>
              <a:t> </a:t>
            </a:r>
            <a:r>
              <a:rPr lang="en-GB" sz="4800" b="1" dirty="0" err="1"/>
              <a:t>ao</a:t>
            </a:r>
            <a:r>
              <a:rPr lang="en-GB" sz="4800" b="1" dirty="0"/>
              <a:t> ;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Jeso</a:t>
            </a:r>
            <a:r>
              <a:rPr lang="en-GB" sz="4800" b="1" dirty="0"/>
              <a:t> </a:t>
            </a:r>
            <a:r>
              <a:rPr lang="en-GB" sz="4800" b="1" dirty="0" err="1"/>
              <a:t>hanazava</a:t>
            </a:r>
            <a:r>
              <a:rPr lang="en-GB" sz="4800" b="1" dirty="0"/>
              <a:t> </a:t>
            </a:r>
            <a:r>
              <a:rPr lang="en-GB" sz="4800" b="1" dirty="0" err="1"/>
              <a:t>aizim-po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Izy</a:t>
            </a:r>
            <a:r>
              <a:rPr lang="en-GB" sz="4800" b="1" dirty="0"/>
              <a:t> </a:t>
            </a:r>
            <a:r>
              <a:rPr lang="en-GB" sz="4800" b="1" dirty="0" err="1"/>
              <a:t>hampisava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manjo</a:t>
            </a:r>
            <a:r>
              <a:rPr lang="en-GB" sz="4800" b="1" dirty="0"/>
              <a:t> ;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:,: </a:t>
            </a:r>
            <a:r>
              <a:rPr lang="en-GB" sz="4800" b="1" dirty="0" err="1"/>
              <a:t>Soa</a:t>
            </a:r>
            <a:r>
              <a:rPr lang="en-GB" sz="4800" b="1" dirty="0"/>
              <a:t> </a:t>
            </a:r>
            <a:r>
              <a:rPr lang="en-GB" sz="4800" b="1" dirty="0" err="1"/>
              <a:t>lalandava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  No </a:t>
            </a:r>
            <a:r>
              <a:rPr lang="en-GB" sz="4800" b="1" dirty="0" err="1"/>
              <a:t>hatao</a:t>
            </a:r>
            <a:r>
              <a:rPr lang="en-GB" sz="4800" b="1" dirty="0"/>
              <a:t> </a:t>
            </a:r>
            <a:r>
              <a:rPr lang="en-GB" sz="4800" b="1" dirty="0" err="1"/>
              <a:t>aminao</a:t>
            </a:r>
            <a:r>
              <a:rPr lang="en-GB" sz="4800" b="1" dirty="0"/>
              <a:t> :,: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29588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 err="1"/>
              <a:t>Harena</a:t>
            </a:r>
            <a:r>
              <a:rPr lang="en-GB" sz="5400" b="1" dirty="0"/>
              <a:t> be an-</a:t>
            </a:r>
            <a:r>
              <a:rPr lang="en-GB" sz="5400" b="1" dirty="0" err="1"/>
              <a:t>tany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Zava-mora</a:t>
            </a:r>
            <a:r>
              <a:rPr lang="en-GB" sz="5400" b="1" dirty="0"/>
              <a:t> </a:t>
            </a:r>
            <a:r>
              <a:rPr lang="en-GB" sz="5400" b="1" dirty="0" err="1"/>
              <a:t>lany</a:t>
            </a:r>
            <a:r>
              <a:rPr lang="en-GB" sz="5400" b="1" dirty="0"/>
              <a:t>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mandao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Nefa</a:t>
            </a:r>
            <a:r>
              <a:rPr lang="en-GB" sz="5400" b="1" dirty="0"/>
              <a:t> </a:t>
            </a:r>
            <a:r>
              <a:rPr lang="en-GB" sz="5400" b="1" dirty="0" err="1"/>
              <a:t>indro</a:t>
            </a:r>
            <a:r>
              <a:rPr lang="en-GB" sz="5400" b="1" dirty="0"/>
              <a:t> </a:t>
            </a:r>
            <a:r>
              <a:rPr lang="en-GB" sz="5400" b="1" dirty="0" err="1"/>
              <a:t>Jeso</a:t>
            </a:r>
            <a:r>
              <a:rPr lang="en-GB" sz="5400" b="1" dirty="0"/>
              <a:t> </a:t>
            </a:r>
            <a:r>
              <a:rPr lang="en-GB" sz="5400" b="1" dirty="0" err="1"/>
              <a:t>Zaranao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Hira</a:t>
            </a:r>
            <a:r>
              <a:rPr lang="en-GB" sz="5400" b="1" dirty="0"/>
              <a:t> no </a:t>
            </a:r>
            <a:r>
              <a:rPr lang="en-GB" sz="5400" b="1" dirty="0" err="1"/>
              <a:t>venteso</a:t>
            </a:r>
            <a:r>
              <a:rPr lang="en-GB" sz="5400" b="1" dirty="0"/>
              <a:t>,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derao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:,: </a:t>
            </a:r>
            <a:r>
              <a:rPr lang="en-GB" sz="5400" b="1" i="1" dirty="0" err="1"/>
              <a:t>I</a:t>
            </a:r>
            <a:r>
              <a:rPr lang="en-GB" sz="5400" b="1" dirty="0" err="1"/>
              <a:t>zay</a:t>
            </a:r>
            <a:r>
              <a:rPr lang="en-GB" sz="5400" b="1" dirty="0"/>
              <a:t> </a:t>
            </a:r>
            <a:r>
              <a:rPr lang="en-GB" sz="5400" b="1" dirty="0" err="1"/>
              <a:t>nataon’i</a:t>
            </a:r>
            <a:r>
              <a:rPr lang="en-GB" sz="5400" b="1" dirty="0"/>
              <a:t> </a:t>
            </a:r>
            <a:r>
              <a:rPr lang="en-GB" sz="5400" b="1" dirty="0" err="1"/>
              <a:t>Jeso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 </a:t>
            </a:r>
            <a:r>
              <a:rPr lang="en-GB" sz="5400" b="1" dirty="0" err="1"/>
              <a:t>hatrizao</a:t>
            </a:r>
            <a:r>
              <a:rPr lang="en-GB" sz="5400" b="1" dirty="0"/>
              <a:t> :,: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01955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4)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lanitra</a:t>
            </a:r>
            <a:r>
              <a:rPr lang="en-GB" sz="5400" b="1" dirty="0"/>
              <a:t> </a:t>
            </a:r>
            <a:r>
              <a:rPr lang="en-GB" sz="5400" b="1" dirty="0" err="1"/>
              <a:t>mivoha</a:t>
            </a:r>
            <a:r>
              <a:rPr lang="en-GB" sz="5400" b="1" dirty="0"/>
              <a:t> </a:t>
            </a:r>
            <a:r>
              <a:rPr lang="en-GB" sz="5400" b="1" dirty="0" err="1"/>
              <a:t>rahateo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Andrandrao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loha</a:t>
            </a:r>
            <a:r>
              <a:rPr lang="en-GB" sz="5400" b="1" dirty="0"/>
              <a:t>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jereo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Jeso</a:t>
            </a:r>
            <a:r>
              <a:rPr lang="en-GB" sz="5400" b="1" dirty="0"/>
              <a:t> </a:t>
            </a:r>
            <a:r>
              <a:rPr lang="en-GB" sz="5400" b="1" dirty="0" err="1"/>
              <a:t>Tompo</a:t>
            </a:r>
            <a:r>
              <a:rPr lang="en-GB" sz="5400" b="1" dirty="0"/>
              <a:t> </a:t>
            </a:r>
            <a:r>
              <a:rPr lang="en-GB" sz="5400" b="1" dirty="0" err="1"/>
              <a:t>soa</a:t>
            </a:r>
            <a:r>
              <a:rPr lang="en-GB" sz="5400" b="1" dirty="0"/>
              <a:t> no </a:t>
            </a:r>
            <a:r>
              <a:rPr lang="en-GB" sz="5400" b="1" dirty="0" err="1"/>
              <a:t>arý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Havanao</a:t>
            </a:r>
            <a:r>
              <a:rPr lang="en-GB" sz="5400" b="1" dirty="0"/>
              <a:t> </a:t>
            </a:r>
            <a:r>
              <a:rPr lang="en-GB" sz="5400" b="1" dirty="0" err="1"/>
              <a:t>tokoa</a:t>
            </a:r>
            <a:r>
              <a:rPr lang="en-GB" sz="5400" b="1" dirty="0"/>
              <a:t> </a:t>
            </a:r>
            <a:r>
              <a:rPr lang="en-GB" sz="5400" b="1" dirty="0" err="1"/>
              <a:t>hatretý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:,: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mazotoa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 </a:t>
            </a:r>
            <a:r>
              <a:rPr lang="en-GB" sz="5400" b="1" dirty="0" err="1"/>
              <a:t>Hiditra</a:t>
            </a:r>
            <a:r>
              <a:rPr lang="en-GB" sz="5400" b="1" dirty="0"/>
              <a:t> </a:t>
            </a:r>
            <a:r>
              <a:rPr lang="en-GB" sz="5400" b="1" dirty="0" err="1"/>
              <a:t>ao</a:t>
            </a:r>
            <a:r>
              <a:rPr lang="en-GB" sz="5400" b="1" dirty="0"/>
              <a:t> </a:t>
            </a:r>
            <a:r>
              <a:rPr lang="en-GB" sz="5400" b="1" dirty="0" err="1"/>
              <a:t>Hianao</a:t>
            </a:r>
            <a:r>
              <a:rPr lang="en-GB" sz="5400" b="1" dirty="0"/>
              <a:t> :,: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6853838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569</vt:lpstr>
      <vt:lpstr>1) Indrisy ! ry sakaiza ory fo !    Holazainao aiza ny manjo ?    Jeso no Mpamonjy ho anao ;    Izy mahavonjy, ambarao    :,: Azy, ry tra-bonjy !       ny manjo ao am-po :,:</vt:lpstr>
      <vt:lpstr>2) Indrisy ! ry mahantra !               lozanao ;    Aiza ny Mpiantra ? Indro ao ;    Jeso hanazava aizim-po,    Izy hampisava ny manjo ;    :,: Soa lalandava       No hatao aminao :,:</vt:lpstr>
      <vt:lpstr>3) Harena be an-tany tsy anao ;    Zava-mora lany ka mandao,    Nefa indro Jeso Zaranao ;    Hira no venteso, ka derao    :,: Izay nataon’i Jeso       Ho anao hatrizao :,:</vt:lpstr>
      <vt:lpstr>4) Ny lanitra mivoha rahateo ;    Andrandrao ny loha ka jereo !    Jeso Tompo soa no arý,    Havanao tokoa hatretý ;    :,: Dia mazotoa       Hiditra ao Hianao :,: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569</dc:title>
  <dc:creator>ami</dc:creator>
  <cp:lastModifiedBy>ami</cp:lastModifiedBy>
  <cp:revision>1</cp:revision>
  <dcterms:created xsi:type="dcterms:W3CDTF">2014-10-31T20:08:27Z</dcterms:created>
  <dcterms:modified xsi:type="dcterms:W3CDTF">2014-10-31T20:10:40Z</dcterms:modified>
</cp:coreProperties>
</file>