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346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95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543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910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911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021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294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552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09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52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731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50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ze" pitchFamily="2" charset="0"/>
              </a:rPr>
              <a:t>FFPM 57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ze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ze" pitchFamily="2" charset="0"/>
              </a:rPr>
              <a:t>Izao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ze" pitchFamily="2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ze" pitchFamily="2" charset="0"/>
              </a:rPr>
              <a:t>Noely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ze" pitchFamily="2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ze" pitchFamily="2" charset="0"/>
              </a:rPr>
              <a:t>mamy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ze" pitchFamily="2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ze" pitchFamily="2" charset="0"/>
              </a:rPr>
              <a:t>izao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ze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8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8660" y="123479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5 </a:t>
            </a:r>
            <a:r>
              <a:rPr lang="en-GB" sz="6000" b="1" dirty="0" err="1"/>
              <a:t>Haleloia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tapitra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fahoriantsika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Derao</a:t>
            </a:r>
            <a:r>
              <a:rPr lang="en-GB" sz="6000" b="1" dirty="0"/>
              <a:t> </a:t>
            </a:r>
            <a:r>
              <a:rPr lang="en-GB" sz="6000" b="1" dirty="0" err="1"/>
              <a:t>Andriamanitra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/>
              <a:t>ti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antsika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O,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fanahiko</a:t>
            </a:r>
            <a:r>
              <a:rPr lang="en-GB" sz="6000" b="1" dirty="0"/>
              <a:t>, </a:t>
            </a:r>
            <a:r>
              <a:rPr lang="en-GB" sz="6000" b="1" dirty="0" err="1" smtClean="0"/>
              <a:t>derao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180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8660" y="123479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Jesosy</a:t>
            </a:r>
            <a:r>
              <a:rPr lang="en-GB" sz="6000" b="1" dirty="0"/>
              <a:t>,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Mpamonjinao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Harena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lany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Haleloia</a:t>
            </a:r>
            <a:r>
              <a:rPr lang="en-GB" sz="6000" b="1" dirty="0"/>
              <a:t>, </a:t>
            </a:r>
            <a:r>
              <a:rPr lang="en-GB" sz="6000" b="1" dirty="0" err="1"/>
              <a:t>Haleloia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azo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Mpanavotra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fanjakany</a:t>
            </a:r>
            <a:r>
              <a:rPr lang="en-GB" sz="6000" b="1" dirty="0"/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6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335" y="195487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1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Izao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Noely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mamy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izao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Gautami" pitchFamily="2"/>
            </a:endParaRPr>
          </a:p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  No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ihobiantsika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,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Gautami" pitchFamily="2"/>
            </a:endParaRPr>
          </a:p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Fa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noresen’ny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aim-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baovao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Gautami" pitchFamily="2"/>
            </a:endParaRPr>
          </a:p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fa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ha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fatesantsika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: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Zanak’Andriamanitra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autami" pitchFamily="2"/>
              </a:rPr>
              <a:t>,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Gautami" pitchFamily="2"/>
            </a:endParaRPr>
          </a:p>
          <a:p>
            <a:pPr algn="ctr"/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Gautam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96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3479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Tompom-boninahitra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lapan-dRainy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Nateraka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hamelona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sombin’ainy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5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3479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2 </a:t>
            </a:r>
            <a:r>
              <a:rPr lang="en-GB" sz="6000" b="1" dirty="0" err="1"/>
              <a:t>Velomy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fisaorana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Na </a:t>
            </a:r>
            <a:r>
              <a:rPr lang="en-GB" sz="6000" b="1" dirty="0" err="1"/>
              <a:t>kely</a:t>
            </a:r>
            <a:r>
              <a:rPr lang="en-GB" sz="6000" b="1" dirty="0"/>
              <a:t> </a:t>
            </a:r>
            <a:r>
              <a:rPr lang="en-GB" sz="6000" b="1" dirty="0" err="1"/>
              <a:t>monja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aoka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navotana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Hiara-hankalaza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Zanak’Andriamanitra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147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8660" y="123479"/>
            <a:ext cx="91440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Niala</a:t>
            </a:r>
            <a:r>
              <a:rPr lang="en-GB" sz="6000" b="1" dirty="0" smtClean="0"/>
              <a:t> </a:t>
            </a:r>
            <a:r>
              <a:rPr lang="en-GB" sz="6000" b="1" dirty="0" err="1"/>
              <a:t>tao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Hanafaka</a:t>
            </a:r>
            <a:r>
              <a:rPr lang="en-GB" sz="6000" b="1" dirty="0"/>
              <a:t> </a:t>
            </a:r>
            <a:r>
              <a:rPr lang="en-GB" sz="6000" b="1" dirty="0" err="1"/>
              <a:t>alahelo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5900" b="1" dirty="0" err="1" smtClean="0"/>
              <a:t>Ry</a:t>
            </a:r>
            <a:r>
              <a:rPr lang="en-GB" sz="5900" b="1" dirty="0" smtClean="0"/>
              <a:t> </a:t>
            </a:r>
            <a:r>
              <a:rPr lang="en-GB" sz="5900" b="1" dirty="0" err="1"/>
              <a:t>voavonjy</a:t>
            </a:r>
            <a:r>
              <a:rPr lang="en-GB" sz="5900" b="1" dirty="0"/>
              <a:t> ô ! </a:t>
            </a:r>
            <a:r>
              <a:rPr lang="en-GB" sz="5900" b="1" dirty="0" err="1"/>
              <a:t>derao</a:t>
            </a:r>
            <a:r>
              <a:rPr lang="en-GB" sz="5900" b="1" dirty="0"/>
              <a:t> </a:t>
            </a:r>
            <a:r>
              <a:rPr lang="en-GB" sz="5900" b="1" dirty="0" err="1"/>
              <a:t>Jesosy</a:t>
            </a:r>
            <a:endParaRPr lang="fr-FR" sz="5900" b="1" dirty="0"/>
          </a:p>
          <a:p>
            <a:pPr algn="ctr"/>
            <a:r>
              <a:rPr lang="en-GB" sz="6000" b="1" i="1" dirty="0" err="1" smtClean="0"/>
              <a:t>I</a:t>
            </a:r>
            <a:r>
              <a:rPr lang="en-GB" sz="6000" b="1" dirty="0" err="1" smtClean="0"/>
              <a:t>lay</a:t>
            </a:r>
            <a:r>
              <a:rPr lang="en-GB" sz="6000" b="1" dirty="0" smtClean="0"/>
              <a:t> </a:t>
            </a:r>
            <a:r>
              <a:rPr lang="en-GB" sz="6000" b="1" dirty="0" err="1"/>
              <a:t>Mpanjakanao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 He, </a:t>
            </a:r>
            <a:r>
              <a:rPr lang="en-GB" sz="6000" b="1" dirty="0" err="1"/>
              <a:t>gaina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</a:t>
            </a:r>
            <a:r>
              <a:rPr lang="en-GB" sz="6000" b="1" dirty="0"/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8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8660" y="123479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3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Andriamanitra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Di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amintsika</a:t>
            </a:r>
            <a:r>
              <a:rPr lang="en-GB" sz="6000" b="1" dirty="0"/>
              <a:t> :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Jesosy</a:t>
            </a:r>
            <a:r>
              <a:rPr lang="en-GB" sz="6000" b="1" dirty="0"/>
              <a:t>, </a:t>
            </a:r>
            <a:r>
              <a:rPr lang="en-GB" sz="6000" b="1" dirty="0" err="1"/>
              <a:t>Tompon-danitra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No </a:t>
            </a:r>
            <a:r>
              <a:rPr lang="en-GB" sz="6000" b="1" dirty="0" err="1"/>
              <a:t>tonga</a:t>
            </a:r>
            <a:r>
              <a:rPr lang="en-GB" sz="6000" b="1" dirty="0"/>
              <a:t> </a:t>
            </a:r>
            <a:r>
              <a:rPr lang="en-GB" sz="6000" b="1" dirty="0" err="1"/>
              <a:t>namantsika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Ho</a:t>
            </a:r>
            <a:r>
              <a:rPr lang="en-GB" sz="6000" b="1" dirty="0"/>
              <a:t> re </a:t>
            </a:r>
            <a:r>
              <a:rPr lang="en-GB" sz="6000" b="1" dirty="0" err="1"/>
              <a:t>hatrany</a:t>
            </a:r>
            <a:r>
              <a:rPr lang="en-GB" sz="6000" b="1" dirty="0"/>
              <a:t> </a:t>
            </a:r>
            <a:r>
              <a:rPr lang="en-GB" sz="6000" b="1" dirty="0" err="1" smtClean="0"/>
              <a:t>lavitra</a:t>
            </a:r>
            <a:endParaRPr lang="en-GB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25407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8660" y="123479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foin’Andriamanitra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sitraky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fony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Hitondra</a:t>
            </a:r>
            <a:r>
              <a:rPr lang="en-GB" sz="6000" b="1" dirty="0"/>
              <a:t> </a:t>
            </a:r>
            <a:r>
              <a:rPr lang="en-GB" sz="6000" b="1" dirty="0" err="1"/>
              <a:t>fahoriana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Hiari-pijaliana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solon’ny</a:t>
            </a:r>
            <a:r>
              <a:rPr lang="en-GB" sz="6000" b="1" dirty="0"/>
              <a:t> </a:t>
            </a:r>
            <a:r>
              <a:rPr lang="en-GB" sz="6000" b="1" dirty="0" err="1"/>
              <a:t>mpikomy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9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8660" y="123479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4 Na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tratry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mampiferin’aina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hamoy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manna-</a:t>
            </a:r>
            <a:r>
              <a:rPr lang="en-GB" sz="6000" b="1" dirty="0" err="1"/>
              <a:t>kantenaina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Zokiko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212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8660" y="123479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hohadinoiko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Izy</a:t>
            </a:r>
            <a:r>
              <a:rPr lang="en-GB" sz="6000" b="1" dirty="0"/>
              <a:t> </a:t>
            </a:r>
            <a:r>
              <a:rPr lang="en-GB" sz="6000" b="1" dirty="0" err="1"/>
              <a:t>tia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tenim-piadanany</a:t>
            </a:r>
            <a:endParaRPr lang="fr-FR" sz="6000" b="1" dirty="0"/>
          </a:p>
          <a:p>
            <a:pPr algn="ctr"/>
            <a:r>
              <a:rPr lang="en-GB" sz="6000" b="1" dirty="0"/>
              <a:t>   No </a:t>
            </a:r>
            <a:r>
              <a:rPr lang="en-GB" sz="6000" b="1" dirty="0" err="1"/>
              <a:t>hery</a:t>
            </a:r>
            <a:r>
              <a:rPr lang="en-GB" sz="6000" b="1" dirty="0"/>
              <a:t> </a:t>
            </a:r>
            <a:r>
              <a:rPr lang="en-GB" sz="6000" b="1" dirty="0" err="1"/>
              <a:t>anohanany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,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manahy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69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235</Words>
  <Application>Microsoft Office PowerPoint</Application>
  <PresentationFormat>Affichage à l'écran (16:9)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FFPM 57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57</dc:title>
  <dc:creator>SONO</dc:creator>
  <cp:lastModifiedBy>SONO</cp:lastModifiedBy>
  <cp:revision>4</cp:revision>
  <dcterms:created xsi:type="dcterms:W3CDTF">2014-10-10T10:18:58Z</dcterms:created>
  <dcterms:modified xsi:type="dcterms:W3CDTF">2014-10-16T11:47:05Z</dcterms:modified>
</cp:coreProperties>
</file>