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339E-895C-4380-9BE5-E851706ADCF5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27A4-B5FC-4C5C-BFA3-397BE208D6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10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339E-895C-4380-9BE5-E851706ADCF5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27A4-B5FC-4C5C-BFA3-397BE208D6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2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339E-895C-4380-9BE5-E851706ADCF5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27A4-B5FC-4C5C-BFA3-397BE208D6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40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339E-895C-4380-9BE5-E851706ADCF5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27A4-B5FC-4C5C-BFA3-397BE208D6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52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339E-895C-4380-9BE5-E851706ADCF5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27A4-B5FC-4C5C-BFA3-397BE208D6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41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339E-895C-4380-9BE5-E851706ADCF5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27A4-B5FC-4C5C-BFA3-397BE208D6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57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339E-895C-4380-9BE5-E851706ADCF5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27A4-B5FC-4C5C-BFA3-397BE208D6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15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339E-895C-4380-9BE5-E851706ADCF5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27A4-B5FC-4C5C-BFA3-397BE208D6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61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339E-895C-4380-9BE5-E851706ADCF5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27A4-B5FC-4C5C-BFA3-397BE208D6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82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339E-895C-4380-9BE5-E851706ADCF5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27A4-B5FC-4C5C-BFA3-397BE208D6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9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339E-895C-4380-9BE5-E851706ADCF5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27A4-B5FC-4C5C-BFA3-397BE208D6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85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7339E-895C-4380-9BE5-E851706ADCF5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927A4-B5FC-4C5C-BFA3-397BE208D6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61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15566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570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9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/>
              <a:t>« </a:t>
            </a:r>
            <a:r>
              <a:rPr lang="en-GB" sz="5400" b="1" dirty="0" err="1"/>
              <a:t>Mafy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alon-drano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Sady</a:t>
            </a:r>
            <a:r>
              <a:rPr lang="en-GB" sz="5400" b="1" dirty="0"/>
              <a:t> </a:t>
            </a:r>
            <a:r>
              <a:rPr lang="en-GB" sz="5400" b="1" dirty="0" err="1"/>
              <a:t>maria</a:t>
            </a:r>
            <a:r>
              <a:rPr lang="en-GB" sz="5400" b="1" dirty="0"/>
              <a:t> no </a:t>
            </a:r>
            <a:r>
              <a:rPr lang="en-GB" sz="5400" b="1" dirty="0" err="1"/>
              <a:t>manindao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Nefa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dirty="0" err="1"/>
              <a:t>momba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Moa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kivy</a:t>
            </a:r>
            <a:r>
              <a:rPr lang="en-GB" sz="5400" b="1" dirty="0"/>
              <a:t> </a:t>
            </a:r>
            <a:r>
              <a:rPr lang="en-GB" sz="5400" b="1" dirty="0" err="1"/>
              <a:t>va</a:t>
            </a:r>
            <a:r>
              <a:rPr lang="en-GB" sz="5400" b="1" dirty="0"/>
              <a:t> ? »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26158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hampifaly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fonay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kivy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tokinay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»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74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/>
              <a:t>« </a:t>
            </a:r>
            <a:r>
              <a:rPr lang="en-GB" sz="5400" b="1" dirty="0" err="1"/>
              <a:t>Maro</a:t>
            </a:r>
            <a:r>
              <a:rPr lang="en-GB" sz="5400" b="1" dirty="0"/>
              <a:t> no </a:t>
            </a:r>
            <a:r>
              <a:rPr lang="en-GB" sz="5400" b="1" dirty="0" err="1"/>
              <a:t>efa</a:t>
            </a:r>
            <a:r>
              <a:rPr lang="en-GB" sz="5400" b="1" dirty="0"/>
              <a:t> </a:t>
            </a:r>
            <a:r>
              <a:rPr lang="en-GB" sz="5400" b="1" dirty="0" err="1"/>
              <a:t>tola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lao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Noho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alahelo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Isan’ireny</a:t>
            </a:r>
            <a:r>
              <a:rPr lang="en-GB" sz="5400" b="1" dirty="0"/>
              <a:t> </a:t>
            </a:r>
            <a:r>
              <a:rPr lang="en-GB" sz="5400" b="1" dirty="0" err="1"/>
              <a:t>va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 ?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fr-FR" sz="5400" b="1" dirty="0"/>
              <a:t>Moa ho </a:t>
            </a:r>
            <a:r>
              <a:rPr lang="fr-FR" sz="5400" b="1" dirty="0" err="1"/>
              <a:t>kivy</a:t>
            </a:r>
            <a:r>
              <a:rPr lang="fr-FR" sz="5400" b="1" dirty="0"/>
              <a:t> va ? »</a:t>
            </a:r>
          </a:p>
        </p:txBody>
      </p:sp>
    </p:spTree>
    <p:extLst>
      <p:ext uri="{BB962C8B-B14F-4D97-AF65-F5344CB8AC3E}">
        <p14:creationId xmlns:p14="http://schemas.microsoft.com/office/powerpoint/2010/main" val="148633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hampifaly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fonay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kivy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tokinay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»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802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r>
              <a:rPr lang="fr-FR" sz="5400" b="1" dirty="0" smtClean="0">
                <a:solidFill>
                  <a:srgbClr val="FF0000"/>
                </a:solidFill>
              </a:rPr>
              <a:t>3) </a:t>
            </a:r>
            <a:r>
              <a:rPr lang="fr-FR" sz="5400" b="1" dirty="0"/>
              <a:t>« </a:t>
            </a:r>
            <a:r>
              <a:rPr lang="fr-FR" sz="5400" b="1" dirty="0" err="1"/>
              <a:t>Amin’izao</a:t>
            </a:r>
            <a:r>
              <a:rPr lang="fr-FR" sz="5400" b="1" dirty="0"/>
              <a:t> </a:t>
            </a:r>
            <a:r>
              <a:rPr lang="fr-FR" sz="5400" b="1" dirty="0" err="1"/>
              <a:t>fiainana</a:t>
            </a:r>
            <a:r>
              <a:rPr lang="fr-FR" sz="5400" b="1" dirty="0"/>
              <a:t> </a:t>
            </a:r>
            <a:r>
              <a:rPr lang="fr-FR" sz="5400" b="1" dirty="0" err="1"/>
              <a:t>izao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fr-FR" sz="5400" b="1" dirty="0"/>
              <a:t>    </a:t>
            </a:r>
            <a:r>
              <a:rPr lang="fr-FR" sz="5400" b="1" dirty="0" err="1"/>
              <a:t>Tsy</a:t>
            </a:r>
            <a:r>
              <a:rPr lang="fr-FR" sz="5400" b="1" dirty="0"/>
              <a:t> </a:t>
            </a:r>
            <a:r>
              <a:rPr lang="fr-FR" sz="5400" b="1" dirty="0" err="1"/>
              <a:t>mba</a:t>
            </a:r>
            <a:r>
              <a:rPr lang="fr-FR" sz="5400" b="1" dirty="0"/>
              <a:t> </a:t>
            </a:r>
            <a:r>
              <a:rPr lang="fr-FR" sz="5400" b="1" dirty="0" err="1"/>
              <a:t>ilaozan</a:t>
            </a:r>
            <a:r>
              <a:rPr lang="fr-FR" sz="5400" b="1" dirty="0"/>
              <a:t>-java-</a:t>
            </a:r>
            <a:r>
              <a:rPr lang="fr-FR" sz="5400" b="1" dirty="0" err="1"/>
              <a:t>manjo</a:t>
            </a:r>
            <a:r>
              <a:rPr lang="fr-FR" sz="5400" b="1" dirty="0"/>
              <a:t>,</a:t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Nef</a:t>
            </a:r>
            <a:r>
              <a:rPr lang="en-GB" sz="5400" b="1" i="1" dirty="0" err="1"/>
              <a:t>a</a:t>
            </a:r>
            <a:r>
              <a:rPr lang="en-GB" sz="5400" b="1" dirty="0"/>
              <a:t> 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Jesosy</a:t>
            </a:r>
            <a:r>
              <a:rPr lang="en-GB" sz="5400" b="1" dirty="0"/>
              <a:t>, </a:t>
            </a:r>
            <a:r>
              <a:rPr lang="en-GB" sz="5400" b="1" dirty="0" err="1"/>
              <a:t>tokin’ny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fr-FR" sz="5400" b="1" dirty="0"/>
              <a:t>Moa ho </a:t>
            </a:r>
            <a:r>
              <a:rPr lang="fr-FR" sz="5400" b="1" dirty="0" err="1"/>
              <a:t>kivy</a:t>
            </a:r>
            <a:r>
              <a:rPr lang="fr-FR" sz="5400" b="1" dirty="0"/>
              <a:t> va ? »</a:t>
            </a:r>
          </a:p>
        </p:txBody>
      </p:sp>
    </p:spTree>
    <p:extLst>
      <p:ext uri="{BB962C8B-B14F-4D97-AF65-F5344CB8AC3E}">
        <p14:creationId xmlns:p14="http://schemas.microsoft.com/office/powerpoint/2010/main" val="179040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hampifaly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fonay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kivy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tokinay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»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082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/>
              <a:t>« </a:t>
            </a:r>
            <a:r>
              <a:rPr lang="en-GB" sz="5400" b="1" dirty="0" err="1"/>
              <a:t>Raha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dirty="0" err="1"/>
              <a:t>aza</a:t>
            </a:r>
            <a:r>
              <a:rPr lang="en-GB" sz="5400" b="1" dirty="0"/>
              <a:t> </a:t>
            </a:r>
            <a:r>
              <a:rPr lang="en-GB" sz="5400" b="1" dirty="0" err="1"/>
              <a:t>tetý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Nety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faty</a:t>
            </a:r>
            <a:r>
              <a:rPr lang="en-GB" sz="5400" b="1" dirty="0"/>
              <a:t> </a:t>
            </a:r>
            <a:r>
              <a:rPr lang="en-GB" sz="5400" b="1" dirty="0" err="1"/>
              <a:t>tao</a:t>
            </a:r>
            <a:r>
              <a:rPr lang="en-GB" sz="5400" b="1" dirty="0"/>
              <a:t> </a:t>
            </a:r>
            <a:r>
              <a:rPr lang="en-GB" sz="5400" b="1" dirty="0" err="1"/>
              <a:t>Kalvary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Iza</a:t>
            </a:r>
            <a:r>
              <a:rPr lang="en-GB" sz="5400" b="1" dirty="0"/>
              <a:t> no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handefitra</a:t>
            </a:r>
            <a:r>
              <a:rPr lang="en-GB" sz="5400" b="1" dirty="0"/>
              <a:t> </a:t>
            </a:r>
            <a:r>
              <a:rPr lang="en-GB" sz="5400" b="1" dirty="0" err="1"/>
              <a:t>atý</a:t>
            </a:r>
            <a:r>
              <a:rPr lang="en-GB" sz="5400" b="1" dirty="0"/>
              <a:t> ?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fr-FR" sz="5400" b="1" dirty="0"/>
              <a:t>Moa ho </a:t>
            </a:r>
            <a:r>
              <a:rPr lang="fr-FR" sz="5400" b="1" dirty="0" err="1"/>
              <a:t>kivy</a:t>
            </a:r>
            <a:r>
              <a:rPr lang="fr-FR" sz="5400" b="1" dirty="0"/>
              <a:t> va ? »</a:t>
            </a:r>
          </a:p>
        </p:txBody>
      </p:sp>
    </p:spTree>
    <p:extLst>
      <p:ext uri="{BB962C8B-B14F-4D97-AF65-F5344CB8AC3E}">
        <p14:creationId xmlns:p14="http://schemas.microsoft.com/office/powerpoint/2010/main" val="366317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hampifaly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fonay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kivy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tokinay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»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79535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60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570</vt:lpstr>
      <vt:lpstr>1) « Mafy ny alon-drano izao,     Sady maria no manindao, Nefa ny Tompo momba anao ;     Moa ho kivy va ? »</vt:lpstr>
      <vt:lpstr>« Tsia, Jeso ato aminay,     Izy hampifaly ny fonay ;    Tsy mba ho kivy re izahay ;     Izy no tokinay. »</vt:lpstr>
      <vt:lpstr>2) « Maro no efa tola sy lao     Noho ny alahelo izao ;    Isan’ireny va hianao ?     Moa ho kivy va ? »</vt:lpstr>
      <vt:lpstr>« Tsia, Jeso ato aminay,     Izy hampifaly ny fonay ;    Tsy mba ho kivy re izahay ;     Izy no tokinay. »</vt:lpstr>
      <vt:lpstr>3) « Amin’izao fiainana izao     Tsy mba ilaozan-java-manjo,    Nefa  ao Jesosy, tokin’ny fo ;     Moa ho kivy va ? »</vt:lpstr>
      <vt:lpstr>« Tsia, Jeso ato aminay,     Izy hampifaly ny fonay ;    Tsy mba ho kivy re izahay ;     Izy no tokinay. »</vt:lpstr>
      <vt:lpstr>4) « Raha ny Tompo aza tetý     Nety ho faty tao Kalvary,    Iza no tsy handefitra atý ?     Moa ho kivy va ? »</vt:lpstr>
      <vt:lpstr>« Tsia, Jeso ato aminay,     Izy hampifaly ny fonay ;    Tsy mba ho kivy re izahay ;     Izy no tokinay. 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570</dc:title>
  <dc:creator>ami</dc:creator>
  <cp:lastModifiedBy>ami</cp:lastModifiedBy>
  <cp:revision>1</cp:revision>
  <dcterms:created xsi:type="dcterms:W3CDTF">2014-10-31T20:10:41Z</dcterms:created>
  <dcterms:modified xsi:type="dcterms:W3CDTF">2014-10-31T20:13:14Z</dcterms:modified>
</cp:coreProperties>
</file>