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5" r:id="rId10"/>
    <p:sldId id="264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224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05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162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4083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41683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331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3591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1111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498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258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86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79469-3862-43FE-9625-9298B73BCD91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907960-280B-41CE-B31D-5265572B5C5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8696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4355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571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026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en-GB" sz="66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mampahory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afoiny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akory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8785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mampahory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Indro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Tomponao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afoiny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akory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kivy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8610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rava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harena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mafy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manjo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Mbola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famonjena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Aza</a:t>
            </a:r>
            <a:r>
              <a:rPr lang="en-GB" sz="6000" b="1" dirty="0"/>
              <a:t> </a:t>
            </a:r>
            <a:r>
              <a:rPr lang="en-GB" sz="6000" b="1" dirty="0" err="1"/>
              <a:t>mety</a:t>
            </a:r>
            <a:r>
              <a:rPr lang="en-GB" sz="6000" b="1" dirty="0"/>
              <a:t> </a:t>
            </a:r>
            <a:r>
              <a:rPr lang="en-GB" sz="6000" b="1" dirty="0" err="1"/>
              <a:t>kivy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54649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en-GB" sz="66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mampahory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afoiny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akory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063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ady</a:t>
            </a:r>
            <a:r>
              <a:rPr lang="en-GB" sz="6000" b="1" dirty="0"/>
              <a:t> </a:t>
            </a:r>
            <a:r>
              <a:rPr lang="en-GB" sz="6000" b="1" dirty="0" err="1"/>
              <a:t>mafy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Indro</a:t>
            </a:r>
            <a:r>
              <a:rPr lang="en-GB" sz="6000" b="1" dirty="0"/>
              <a:t>, Kristy </a:t>
            </a:r>
            <a:r>
              <a:rPr lang="en-GB" sz="6000" b="1" dirty="0" err="1"/>
              <a:t>herinao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avy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mpandrafy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sabatrao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66481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Raha</a:t>
            </a:r>
            <a:r>
              <a:rPr lang="en-GB" sz="6000" b="1" dirty="0"/>
              <a:t> </a:t>
            </a:r>
            <a:r>
              <a:rPr lang="en-GB" sz="6000" b="1" dirty="0" err="1"/>
              <a:t>tamy</a:t>
            </a:r>
            <a:r>
              <a:rPr lang="en-GB" sz="6000" b="1" dirty="0"/>
              <a:t> </a:t>
            </a:r>
            <a:r>
              <a:rPr lang="en-GB" sz="6000" b="1" dirty="0" err="1"/>
              <a:t>hanangoly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lay</a:t>
            </a:r>
            <a:r>
              <a:rPr lang="en-GB" sz="6000" b="1" dirty="0"/>
              <a:t> </a:t>
            </a:r>
            <a:r>
              <a:rPr lang="en-GB" sz="6000" b="1" dirty="0" err="1"/>
              <a:t>fahavalonao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mandrobo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devoly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aingao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vavakao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10463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i="1" dirty="0" err="1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en-GB" sz="6600" b="1" i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mampahory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;</a:t>
            </a:r>
            <a: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afoiny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akory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kivy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6600" b="1" i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6600" b="1" i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6600" b="1" i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9022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/>
              <a:t>Na </a:t>
            </a:r>
            <a:r>
              <a:rPr lang="en-GB" sz="6000" b="1" dirty="0" err="1"/>
              <a:t>marary</a:t>
            </a:r>
            <a:r>
              <a:rPr lang="en-GB" sz="6000" b="1" dirty="0"/>
              <a:t> </a:t>
            </a:r>
            <a:r>
              <a:rPr lang="en-GB" sz="6000" b="1" dirty="0" err="1"/>
              <a:t>mafy</a:t>
            </a:r>
            <a:r>
              <a:rPr lang="en-GB" sz="6000" b="1" dirty="0"/>
              <a:t> </a:t>
            </a:r>
            <a:r>
              <a:rPr lang="en-GB" sz="6000" b="1" dirty="0" err="1"/>
              <a:t>aza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mangirifiry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Ary</a:t>
            </a:r>
            <a:r>
              <a:rPr lang="en-GB" sz="6000" b="1" dirty="0"/>
              <a:t>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faty</a:t>
            </a:r>
            <a:r>
              <a:rPr lang="en-GB" sz="6000" b="1" dirty="0"/>
              <a:t> </a:t>
            </a:r>
            <a:r>
              <a:rPr lang="en-GB" sz="6000" b="1" dirty="0" err="1"/>
              <a:t>aza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handao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havanao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7427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17947"/>
          </a:xfrm>
        </p:spPr>
        <p:txBody>
          <a:bodyPr>
            <a:noAutofit/>
          </a:bodyPr>
          <a:lstStyle/>
          <a:p>
            <a:r>
              <a:rPr lang="en-GB" sz="6000" b="1" dirty="0" err="1"/>
              <a:t>Mbola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antenaina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Indro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en-GB" sz="6000" b="1" dirty="0"/>
              <a:t> </a:t>
            </a:r>
            <a:r>
              <a:rPr lang="en-GB" sz="6000" b="1" dirty="0" err="1"/>
              <a:t>avotrao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Famonjena</a:t>
            </a:r>
            <a:r>
              <a:rPr lang="en-GB" sz="6000" b="1" dirty="0"/>
              <a:t> </a:t>
            </a:r>
            <a:r>
              <a:rPr lang="en-GB" sz="6000" b="1" dirty="0" err="1"/>
              <a:t>avotr’aina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Indro</a:t>
            </a:r>
            <a:r>
              <a:rPr lang="en-GB" sz="6000" b="1" dirty="0"/>
              <a:t>, </a:t>
            </a:r>
            <a:r>
              <a:rPr lang="en-GB" sz="6000" b="1" dirty="0" err="1"/>
              <a:t>raiso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74922088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46</Words>
  <Application>Microsoft Office PowerPoint</Application>
  <PresentationFormat>Affichage à l'écran (16:9)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571</vt:lpstr>
      <vt:lpstr>1) Raha misy mampahory,     Indro, Jeso Tomponao ;    Tsy afoiny tsy akory,     Aza kivy hianao.</vt:lpstr>
      <vt:lpstr> Raha rava ny harena,     Ka ho mafy ny manjo,    Mbola misy famonjena,     Aza mety kivy fo.</vt:lpstr>
      <vt:lpstr>Raha misy mampahory,     Indro, Jeso Tomponao ;    Tsy afoiny tsy akory,     Aza kivy hianao.</vt:lpstr>
      <vt:lpstr>2) Raha misy ady mafy,     Indro, Kristy herinao ;    Raha avy ny mpandrafy,     Raiso koa ny sabatrao.</vt:lpstr>
      <vt:lpstr>Raha tamy hanangoly,     Ilay fahavalonao,    Ka mandrobo ny devoly,     Mba aingao ny vavakao.</vt:lpstr>
      <vt:lpstr>Raha misy mampahory,     Indro, Jeso Tomponao ;    Tsy afoiny tsy akory,     Aza kivy hianao.</vt:lpstr>
      <vt:lpstr>3) Na marary mafy aza     Ka mangirifiry ao,    Ary na ho faty aza     Ka handao ny havanao,</vt:lpstr>
      <vt:lpstr>Mbola misy antenaina,     Indro, Jeso avotrao ;    Famonjena avotr’aina,     Indro, raiso ho anao.</vt:lpstr>
      <vt:lpstr>Raha misy mampahory,     Indro, Jeso Tomponao ;    Tsy afoiny tsy akory,     Aza kivy hianao.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571</dc:title>
  <dc:creator>ami</dc:creator>
  <cp:lastModifiedBy>ami</cp:lastModifiedBy>
  <cp:revision>1</cp:revision>
  <dcterms:created xsi:type="dcterms:W3CDTF">2014-10-31T20:13:49Z</dcterms:created>
  <dcterms:modified xsi:type="dcterms:W3CDTF">2014-10-31T20:17:05Z</dcterms:modified>
</cp:coreProperties>
</file>