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2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43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3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38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55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9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04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52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8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2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038AD-814C-4C4B-A05A-348CBF36D94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1AD0E-5936-40C8-8147-D4EC3985D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86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/>
              <a:t>5</a:t>
            </a:r>
            <a:r>
              <a:rPr lang="fr-FR" sz="23900" b="1" dirty="0" smtClean="0"/>
              <a:t>72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1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Jereo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fahorianay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Andriamanitra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Marary</a:t>
            </a:r>
            <a:r>
              <a:rPr lang="en-GB" sz="6600" b="1" dirty="0" smtClean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namanay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iantrao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32916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Tomponay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Valio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vavakay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mora</a:t>
            </a:r>
            <a:r>
              <a:rPr lang="en-GB" sz="6600" b="1" dirty="0"/>
              <a:t> </a:t>
            </a:r>
            <a:r>
              <a:rPr lang="en-GB" sz="6600" b="1" dirty="0" err="1"/>
              <a:t>rerak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Tohano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ampio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9731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fitondrana</a:t>
            </a:r>
            <a:r>
              <a:rPr lang="en-GB" sz="6600" b="1" dirty="0"/>
              <a:t> </a:t>
            </a:r>
            <a:r>
              <a:rPr lang="en-GB" sz="6600" b="1" dirty="0" err="1"/>
              <a:t>tianao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No </a:t>
            </a:r>
            <a:r>
              <a:rPr lang="en-GB" sz="6600" b="1" dirty="0" err="1"/>
              <a:t>iankinanay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didy</a:t>
            </a:r>
            <a:r>
              <a:rPr lang="en-GB" sz="6600" b="1" dirty="0"/>
              <a:t> </a:t>
            </a:r>
            <a:r>
              <a:rPr lang="en-GB" sz="6600" b="1" dirty="0" err="1"/>
              <a:t>avy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no </a:t>
            </a:r>
            <a:r>
              <a:rPr lang="en-GB" sz="6600" b="1" dirty="0" err="1"/>
              <a:t>sitrakay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348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Sitrano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Tariho</a:t>
            </a:r>
            <a:r>
              <a:rPr lang="en-GB" sz="6600" b="1" dirty="0"/>
              <a:t> </a:t>
            </a:r>
            <a:r>
              <a:rPr lang="en-GB" sz="6600" b="1" dirty="0" err="1"/>
              <a:t>lalan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Hankany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70010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572</vt:lpstr>
      <vt:lpstr>1) Jereo ny fahorianay     Andriamanitra ô ! Marary izao ny namanay,     Ka dia mba iantrao.</vt:lpstr>
      <vt:lpstr>2) Raha sitrakao ry Tomponay !     Valio ny vavakay,    Fa mora reraka  izahay,     Tohano sy ampio.</vt:lpstr>
      <vt:lpstr>3) Ny fitondrana tianao     No iankinanay ;    Ny didy avy aminao,     Izay no sitrakay.</vt:lpstr>
      <vt:lpstr>4) Sitrano ny fanahinay     Ho tonga zanakao,    Tariho lalana  izahay     Hankany aminao.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572</dc:title>
  <dc:creator>ami</dc:creator>
  <cp:lastModifiedBy>ami</cp:lastModifiedBy>
  <cp:revision>1</cp:revision>
  <dcterms:created xsi:type="dcterms:W3CDTF">2014-10-31T20:17:06Z</dcterms:created>
  <dcterms:modified xsi:type="dcterms:W3CDTF">2014-10-31T20:19:29Z</dcterms:modified>
</cp:coreProperties>
</file>