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1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0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11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5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9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5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4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A2ED-0BCF-4523-914A-AD91B1D95D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85E6-E099-4756-B942-BC23CB3B8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573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75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Mahereza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sakaiza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Votom-pahoriana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Matokia</a:t>
            </a:r>
            <a:r>
              <a:rPr lang="en-GB" sz="5400" b="1" dirty="0"/>
              <a:t>,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kivy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Kristy </a:t>
            </a:r>
            <a:r>
              <a:rPr lang="en-GB" sz="5400" b="1" dirty="0" err="1"/>
              <a:t>mialoha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Matokia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Mahereza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79294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matoky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Foana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herinao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Tano</a:t>
            </a:r>
            <a:r>
              <a:rPr lang="en-GB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ampinga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‘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atolony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sabatrao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1479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Maizina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Sarotra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lalanao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ambony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Ampy</a:t>
            </a:r>
            <a:r>
              <a:rPr lang="en-GB" sz="5400" b="1" dirty="0"/>
              <a:t> </a:t>
            </a:r>
            <a:r>
              <a:rPr lang="en-GB" sz="5400" b="1" dirty="0" err="1"/>
              <a:t>hanazav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jereo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en-GB" sz="5400" b="1" dirty="0"/>
              <a:t> </a:t>
            </a:r>
            <a:r>
              <a:rPr lang="en-GB" sz="5400" b="1" dirty="0" err="1"/>
              <a:t>amboninao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8070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Vetivety</a:t>
            </a:r>
            <a:r>
              <a:rPr lang="en-GB" sz="5400" b="1" dirty="0"/>
              <a:t>, </a:t>
            </a:r>
            <a:r>
              <a:rPr lang="en-GB" sz="5400" b="1" dirty="0" err="1"/>
              <a:t>afa-doza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Vita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alehanao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/>
              <a:t> </a:t>
            </a:r>
            <a:r>
              <a:rPr lang="en-GB" sz="5400" b="1" dirty="0" err="1"/>
              <a:t>ambony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hifalianao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Miravoa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Tapitra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adinao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15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573</vt:lpstr>
      <vt:lpstr>1) Mahereza, ry sakaiza     Votom-pahoriana !    Matokia, aza kivy,     Kristy mialoha anao ;    :,: Matokia :,:     Mahereza hianao.</vt:lpstr>
      <vt:lpstr>2) Aza mba matoky tena,     Foana ny herinao ;    Tano mafy ny ampinga     ‘Zay atolony anao ;    :,: Raiso koa :,:     Ny Fanahy ho sabatrao.</vt:lpstr>
      <vt:lpstr>3) Maizina izao ny andro,     Sarotra ny lalanao ;    Ao ambony ny mazava     Ampy hanazava  anao ;    :,: Mba jereo :,:     Ilay mazava amboninao.</vt:lpstr>
      <vt:lpstr>4) Vetivety, afa-doza,     Vita ny alehanao ;    Ao an-danitra ambony     Misy hifalianao ;    :,: Miravoa :,:     Tapitra ny adinao.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573</dc:title>
  <dc:creator>ami</dc:creator>
  <cp:lastModifiedBy>ami</cp:lastModifiedBy>
  <cp:revision>1</cp:revision>
  <dcterms:created xsi:type="dcterms:W3CDTF">2014-11-03T06:42:18Z</dcterms:created>
  <dcterms:modified xsi:type="dcterms:W3CDTF">2014-11-03T06:44:51Z</dcterms:modified>
</cp:coreProperties>
</file>