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AD0E-CCD3-4D02-BE75-83517AA927B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4A85-7AAD-43E1-B192-C33429EE1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23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AD0E-CCD3-4D02-BE75-83517AA927B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4A85-7AAD-43E1-B192-C33429EE1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84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AD0E-CCD3-4D02-BE75-83517AA927B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4A85-7AAD-43E1-B192-C33429EE1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99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AD0E-CCD3-4D02-BE75-83517AA927B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4A85-7AAD-43E1-B192-C33429EE1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27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AD0E-CCD3-4D02-BE75-83517AA927B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4A85-7AAD-43E1-B192-C33429EE1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2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AD0E-CCD3-4D02-BE75-83517AA927B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4A85-7AAD-43E1-B192-C33429EE1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8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AD0E-CCD3-4D02-BE75-83517AA927B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4A85-7AAD-43E1-B192-C33429EE1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39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AD0E-CCD3-4D02-BE75-83517AA927B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4A85-7AAD-43E1-B192-C33429EE1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28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AD0E-CCD3-4D02-BE75-83517AA927B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4A85-7AAD-43E1-B192-C33429EE1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60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AD0E-CCD3-4D02-BE75-83517AA927B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4A85-7AAD-43E1-B192-C33429EE1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4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AD0E-CCD3-4D02-BE75-83517AA927B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4A85-7AAD-43E1-B192-C33429EE1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76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CAD0E-CCD3-4D02-BE75-83517AA927B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C4A85-7AAD-43E1-B192-C33429EE19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09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9900" b="1" dirty="0" smtClean="0"/>
              <a:t>575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09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1) </a:t>
            </a:r>
            <a:r>
              <a:rPr lang="en-GB" sz="7200" b="1" dirty="0" err="1"/>
              <a:t>Ry</a:t>
            </a:r>
            <a:r>
              <a:rPr lang="en-GB" sz="7200" b="1" dirty="0"/>
              <a:t> </a:t>
            </a:r>
            <a:r>
              <a:rPr lang="en-GB" sz="7200" b="1" dirty="0" err="1"/>
              <a:t>Jeso</a:t>
            </a:r>
            <a:r>
              <a:rPr lang="en-GB" sz="7200" b="1" dirty="0"/>
              <a:t> ô ! </a:t>
            </a:r>
            <a:r>
              <a:rPr lang="en-GB" sz="7200" b="1" dirty="0" err="1"/>
              <a:t>Sakaiza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Mpamonjy</a:t>
            </a:r>
            <a:r>
              <a:rPr lang="en-GB" sz="7200" b="1" dirty="0"/>
              <a:t> </a:t>
            </a:r>
            <a:r>
              <a:rPr lang="en-GB" sz="7200" b="1" dirty="0" err="1"/>
              <a:t>tia</a:t>
            </a:r>
            <a:r>
              <a:rPr lang="en-GB" sz="7200" b="1" dirty="0"/>
              <a:t> </a:t>
            </a:r>
            <a:r>
              <a:rPr lang="en-GB" sz="7200" b="1" dirty="0" err="1"/>
              <a:t>anay</a:t>
            </a:r>
            <a:r>
              <a:rPr lang="en-GB" sz="7200" b="1" dirty="0"/>
              <a:t> !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Raha</a:t>
            </a:r>
            <a:r>
              <a:rPr lang="en-GB" sz="7200" b="1" dirty="0"/>
              <a:t> </a:t>
            </a:r>
            <a:r>
              <a:rPr lang="en-GB" sz="7200" b="1" dirty="0" err="1"/>
              <a:t>mbola</a:t>
            </a:r>
            <a:r>
              <a:rPr lang="en-GB" sz="7200" b="1" dirty="0"/>
              <a:t> </a:t>
            </a:r>
            <a:r>
              <a:rPr lang="en-GB" sz="7200" b="1" dirty="0" err="1"/>
              <a:t>mianjera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rian-drano</a:t>
            </a:r>
            <a:r>
              <a:rPr lang="en-GB" sz="7200" b="1" dirty="0"/>
              <a:t> be ;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25044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err="1"/>
              <a:t>Mifofofofo</a:t>
            </a:r>
            <a:r>
              <a:rPr lang="en-GB" sz="7200" b="1" dirty="0"/>
              <a:t> </a:t>
            </a:r>
            <a:r>
              <a:rPr lang="en-GB" sz="7200" b="1" dirty="0" err="1"/>
              <a:t>mafy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rivo-doza</a:t>
            </a:r>
            <a:r>
              <a:rPr lang="en-GB" sz="7200" b="1" dirty="0"/>
              <a:t> be,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Vimbino</a:t>
            </a:r>
            <a:r>
              <a:rPr lang="en-GB" sz="7200" b="1" dirty="0"/>
              <a:t> </a:t>
            </a:r>
            <a:r>
              <a:rPr lang="en-GB" sz="7200" b="1" dirty="0" err="1"/>
              <a:t>izahay</a:t>
            </a:r>
            <a:r>
              <a:rPr lang="en-GB" sz="7200" b="1" dirty="0"/>
              <a:t> re,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faty</a:t>
            </a:r>
            <a:r>
              <a:rPr lang="en-GB" sz="7200" b="1" dirty="0"/>
              <a:t> </a:t>
            </a:r>
            <a:r>
              <a:rPr lang="en-GB" sz="7200" b="1" dirty="0" err="1"/>
              <a:t>ao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75422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2) </a:t>
            </a:r>
            <a:r>
              <a:rPr lang="en-GB" sz="7200" b="1" dirty="0" err="1" smtClean="0"/>
              <a:t>Arovy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izahay</a:t>
            </a:r>
            <a:r>
              <a:rPr lang="en-GB" sz="7200" b="1" dirty="0" smtClean="0"/>
              <a:t> re,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smtClean="0"/>
              <a:t>    </a:t>
            </a:r>
            <a:r>
              <a:rPr lang="en-GB" sz="7200" b="1" dirty="0" err="1" smtClean="0"/>
              <a:t>Ry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Jeso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Tomponay</a:t>
            </a:r>
            <a:r>
              <a:rPr lang="en-GB" sz="7200" b="1" dirty="0" smtClean="0"/>
              <a:t> !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smtClean="0"/>
              <a:t>   </a:t>
            </a:r>
            <a:r>
              <a:rPr lang="en-GB" sz="7200" b="1" dirty="0" err="1" smtClean="0"/>
              <a:t>Ambara-pahalasan</a:t>
            </a:r>
            <a:r>
              <a:rPr lang="en-GB" sz="7200" b="1" dirty="0" smtClean="0"/>
              <a:t>’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smtClean="0"/>
              <a:t>    </a:t>
            </a: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loza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izay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manjo</a:t>
            </a:r>
            <a:r>
              <a:rPr lang="en-GB" sz="7200" b="1" dirty="0" smtClean="0"/>
              <a:t> ;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96453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err="1"/>
              <a:t>Dia</a:t>
            </a:r>
            <a:r>
              <a:rPr lang="en-GB" sz="7200" b="1" dirty="0"/>
              <a:t> </a:t>
            </a:r>
            <a:r>
              <a:rPr lang="en-GB" sz="7200" b="1" dirty="0" err="1"/>
              <a:t>ento</a:t>
            </a:r>
            <a:r>
              <a:rPr lang="en-GB" sz="7200" b="1" dirty="0"/>
              <a:t> </a:t>
            </a:r>
            <a:r>
              <a:rPr lang="en-GB" sz="7200" b="1" dirty="0" err="1"/>
              <a:t>izahay</a:t>
            </a:r>
            <a:r>
              <a:rPr lang="en-GB" sz="7200" b="1" dirty="0"/>
              <a:t> re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Ho</a:t>
            </a:r>
            <a:r>
              <a:rPr lang="en-GB" sz="7200" b="1" dirty="0"/>
              <a:t> any </a:t>
            </a:r>
            <a:r>
              <a:rPr lang="en-GB" sz="7200" b="1" dirty="0" err="1"/>
              <a:t>aminao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Ka</a:t>
            </a:r>
            <a:r>
              <a:rPr lang="en-GB" sz="7200" b="1" dirty="0"/>
              <a:t> </a:t>
            </a:r>
            <a:r>
              <a:rPr lang="en-GB" sz="7200" b="1" dirty="0" err="1"/>
              <a:t>raiso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fanahy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faly</a:t>
            </a:r>
            <a:r>
              <a:rPr lang="en-GB" sz="7200" b="1" dirty="0"/>
              <a:t> </a:t>
            </a:r>
            <a:r>
              <a:rPr lang="en-GB" sz="7200" b="1" dirty="0" err="1"/>
              <a:t>aminao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07349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3) </a:t>
            </a:r>
            <a:r>
              <a:rPr lang="en-GB" sz="7200" b="1" dirty="0" err="1"/>
              <a:t>Kanefa</a:t>
            </a:r>
            <a:r>
              <a:rPr lang="en-GB" sz="7200" b="1" dirty="0"/>
              <a:t> </a:t>
            </a:r>
            <a:r>
              <a:rPr lang="en-GB" sz="7200" b="1" dirty="0" err="1"/>
              <a:t>raha</a:t>
            </a:r>
            <a:r>
              <a:rPr lang="en-GB" sz="7200" b="1" dirty="0"/>
              <a:t> </a:t>
            </a:r>
            <a:r>
              <a:rPr lang="en-GB" sz="7200" b="1" dirty="0" err="1"/>
              <a:t>mbola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Hijanon</a:t>
            </a:r>
            <a:r>
              <a:rPr lang="en-GB" sz="7200" b="1" i="1" dirty="0" err="1"/>
              <a:t>a</a:t>
            </a:r>
            <a:r>
              <a:rPr lang="en-GB" sz="7200" b="1" dirty="0"/>
              <a:t> </a:t>
            </a:r>
            <a:r>
              <a:rPr lang="en-GB" sz="7200" b="1" dirty="0" err="1"/>
              <a:t>izahay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Atý</a:t>
            </a:r>
            <a:r>
              <a:rPr lang="en-GB" sz="7200" b="1" dirty="0"/>
              <a:t> </a:t>
            </a:r>
            <a:r>
              <a:rPr lang="en-GB" sz="7200" b="1" dirty="0" err="1"/>
              <a:t>ambony</a:t>
            </a:r>
            <a:r>
              <a:rPr lang="en-GB" sz="7200" b="1" dirty="0"/>
              <a:t> </a:t>
            </a:r>
            <a:r>
              <a:rPr lang="en-GB" sz="7200" b="1" dirty="0" err="1"/>
              <a:t>tany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Ka</a:t>
            </a:r>
            <a:r>
              <a:rPr lang="en-GB" sz="7200" b="1" dirty="0"/>
              <a:t> </a:t>
            </a:r>
            <a:r>
              <a:rPr lang="en-GB" sz="7200" b="1" dirty="0" err="1"/>
              <a:t>malahelo</a:t>
            </a:r>
            <a:r>
              <a:rPr lang="en-GB" sz="7200" b="1" dirty="0"/>
              <a:t> </a:t>
            </a:r>
            <a:r>
              <a:rPr lang="en-GB" sz="7200" b="1" dirty="0" err="1"/>
              <a:t>fo</a:t>
            </a:r>
            <a:r>
              <a:rPr lang="en-GB" sz="7200" b="1" dirty="0"/>
              <a:t>,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44831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/>
              <a:t>Na </a:t>
            </a:r>
            <a:r>
              <a:rPr lang="en-GB" sz="7200" b="1" dirty="0" err="1"/>
              <a:t>misy</a:t>
            </a:r>
            <a:r>
              <a:rPr lang="en-GB" sz="7200" b="1" dirty="0"/>
              <a:t> </a:t>
            </a:r>
            <a:r>
              <a:rPr lang="en-GB" sz="7200" b="1" dirty="0" err="1"/>
              <a:t>fahavalo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Miady</a:t>
            </a:r>
            <a:r>
              <a:rPr lang="en-GB" sz="7200" b="1" dirty="0"/>
              <a:t> </a:t>
            </a:r>
            <a:r>
              <a:rPr lang="en-GB" sz="7200" b="1" dirty="0" err="1"/>
              <a:t>aminay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Avia</a:t>
            </a:r>
            <a:r>
              <a:rPr lang="en-GB" sz="7200" b="1" dirty="0"/>
              <a:t> </a:t>
            </a:r>
            <a:r>
              <a:rPr lang="en-GB" sz="7200" b="1" dirty="0" err="1"/>
              <a:t>Jeso</a:t>
            </a:r>
            <a:r>
              <a:rPr lang="en-GB" sz="7200" b="1" dirty="0"/>
              <a:t> </a:t>
            </a:r>
            <a:r>
              <a:rPr lang="en-GB" sz="7200" b="1" dirty="0" err="1"/>
              <a:t>Tompo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Ampio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olonao</a:t>
            </a:r>
            <a:r>
              <a:rPr lang="en-GB" sz="7200" b="1" dirty="0"/>
              <a:t> !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426984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4)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tambonay</a:t>
            </a:r>
            <a:r>
              <a:rPr lang="en-GB" sz="7200" b="1" dirty="0"/>
              <a:t> </a:t>
            </a:r>
            <a:r>
              <a:rPr lang="en-GB" sz="7200" b="1" dirty="0" err="1"/>
              <a:t>isaina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olona</a:t>
            </a:r>
            <a:r>
              <a:rPr lang="en-GB" sz="7200" b="1" dirty="0"/>
              <a:t> </a:t>
            </a:r>
            <a:r>
              <a:rPr lang="en-GB" sz="7200" b="1" dirty="0" err="1"/>
              <a:t>aminao</a:t>
            </a:r>
            <a:r>
              <a:rPr lang="en-GB" sz="7200" b="1" dirty="0"/>
              <a:t> ;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Hiadana</a:t>
            </a:r>
            <a:r>
              <a:rPr lang="en-GB" sz="7200" b="1" dirty="0"/>
              <a:t> </a:t>
            </a:r>
            <a:r>
              <a:rPr lang="en-GB" sz="7200" b="1" dirty="0" err="1"/>
              <a:t>tokoa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Izay</a:t>
            </a:r>
            <a:r>
              <a:rPr lang="en-GB" sz="7200" b="1" dirty="0"/>
              <a:t> </a:t>
            </a:r>
            <a:r>
              <a:rPr lang="en-GB" sz="7200" b="1" dirty="0" err="1"/>
              <a:t>horaisinao</a:t>
            </a:r>
            <a:r>
              <a:rPr lang="en-GB" sz="7200" b="1" dirty="0"/>
              <a:t> ;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16619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err="1"/>
              <a:t>Fa</a:t>
            </a:r>
            <a:r>
              <a:rPr lang="en-GB" sz="7200" b="1" dirty="0"/>
              <a:t> </a:t>
            </a:r>
            <a:r>
              <a:rPr lang="en-GB" sz="7200" b="1" dirty="0" err="1"/>
              <a:t>Jeso</a:t>
            </a:r>
            <a:r>
              <a:rPr lang="en-GB" sz="7200" b="1" dirty="0"/>
              <a:t> no </a:t>
            </a:r>
            <a:r>
              <a:rPr lang="en-GB" sz="7200" b="1" dirty="0" err="1"/>
              <a:t>Sakaiza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Anjely</a:t>
            </a:r>
            <a:r>
              <a:rPr lang="en-GB" sz="7200" b="1" dirty="0"/>
              <a:t> </a:t>
            </a:r>
            <a:r>
              <a:rPr lang="en-GB" sz="7200" b="1" dirty="0" err="1"/>
              <a:t>maro</a:t>
            </a:r>
            <a:r>
              <a:rPr lang="en-GB" sz="7200" b="1" dirty="0"/>
              <a:t> be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smtClean="0"/>
              <a:t>No </a:t>
            </a:r>
            <a:r>
              <a:rPr lang="en-GB" sz="7200" b="1" dirty="0" err="1"/>
              <a:t>hiarak</a:t>
            </a:r>
            <a:r>
              <a:rPr lang="en-GB" sz="7200" b="1" i="1" dirty="0" err="1"/>
              <a:t>a</a:t>
            </a:r>
            <a:r>
              <a:rPr lang="en-GB" sz="7200" b="1" dirty="0"/>
              <a:t>  </a:t>
            </a:r>
            <a:r>
              <a:rPr lang="en-GB" sz="7200" b="1" dirty="0" err="1"/>
              <a:t>aminay</a:t>
            </a:r>
            <a:r>
              <a:rPr lang="en-GB" sz="7200" b="1" dirty="0"/>
              <a:t> </a:t>
            </a:r>
            <a:r>
              <a:rPr lang="en-GB" sz="7200" b="1" dirty="0" err="1"/>
              <a:t>ao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An-</a:t>
            </a:r>
            <a:r>
              <a:rPr lang="en-GB" sz="7200" b="1" dirty="0" err="1"/>
              <a:t>dapa</a:t>
            </a:r>
            <a:r>
              <a:rPr lang="en-GB" sz="7200" b="1" dirty="0"/>
              <a:t> </a:t>
            </a:r>
            <a:r>
              <a:rPr lang="en-GB" sz="7200" b="1" dirty="0" err="1"/>
              <a:t>rahatrizay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4780658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575</vt:lpstr>
      <vt:lpstr>1) Ry Jeso ô ! Sakaiza     Mpamonjy tia anay !    Raha mbola mianjera     Ny rian-drano be ;</vt:lpstr>
      <vt:lpstr>Mifofofofo mafy     Ny rivo-doza be,    Vimbino izahay re,     Mba tsy ho faty ao.</vt:lpstr>
      <vt:lpstr>2) Arovy izahay re,     Ry Jeso Tomponay !    Ambara-pahalasan’     Ny loza izay manjo ;</vt:lpstr>
      <vt:lpstr>Dia ento izahay re     Ho any aminao,    Ka raiso ny fanahy     Ho faly aminao.</vt:lpstr>
      <vt:lpstr>3) Kanefa raha mbola     Hijanona izahay    Atý ambony tany     Ka malahelo fo,</vt:lpstr>
      <vt:lpstr>Na misy fahavalo     Miady aminay,    Avia Jeso Tompo,     Ampio ny olonao !</vt:lpstr>
      <vt:lpstr>4) Tsy tambonay isaina     Ny olona aminao ;    Hiadana tokoa     Izay horaisinao ;</vt:lpstr>
      <vt:lpstr>Fa Jeso no Sakaiza     Anjely maro be No hiaraka  aminay ao     An-dapa rahatrizay.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575</dc:title>
  <dc:creator>ami</dc:creator>
  <cp:lastModifiedBy>ami</cp:lastModifiedBy>
  <cp:revision>1</cp:revision>
  <dcterms:created xsi:type="dcterms:W3CDTF">2014-11-03T06:48:18Z</dcterms:created>
  <dcterms:modified xsi:type="dcterms:W3CDTF">2014-11-03T06:52:52Z</dcterms:modified>
</cp:coreProperties>
</file>