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058E-E05E-4870-AB86-95016C7A59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1DA2-B657-4A69-990F-788F0CE5C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6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058E-E05E-4870-AB86-95016C7A59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1DA2-B657-4A69-990F-788F0CE5C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9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058E-E05E-4870-AB86-95016C7A59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1DA2-B657-4A69-990F-788F0CE5C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8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058E-E05E-4870-AB86-95016C7A59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1DA2-B657-4A69-990F-788F0CE5C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36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058E-E05E-4870-AB86-95016C7A59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1DA2-B657-4A69-990F-788F0CE5C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00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058E-E05E-4870-AB86-95016C7A59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1DA2-B657-4A69-990F-788F0CE5C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83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058E-E05E-4870-AB86-95016C7A59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1DA2-B657-4A69-990F-788F0CE5C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92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058E-E05E-4870-AB86-95016C7A59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1DA2-B657-4A69-990F-788F0CE5C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66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058E-E05E-4870-AB86-95016C7A59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1DA2-B657-4A69-990F-788F0CE5C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03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058E-E05E-4870-AB86-95016C7A59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1DA2-B657-4A69-990F-788F0CE5C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6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058E-E05E-4870-AB86-95016C7A59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1DA2-B657-4A69-990F-788F0CE5C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9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058E-E05E-4870-AB86-95016C7A595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1DA2-B657-4A69-990F-788F0CE5C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5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576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49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Sakaizan’ny</a:t>
            </a:r>
            <a:r>
              <a:rPr lang="en-GB" sz="5400" b="1" dirty="0"/>
              <a:t> </a:t>
            </a:r>
            <a:r>
              <a:rPr lang="en-GB" sz="5400" b="1" dirty="0" err="1"/>
              <a:t>mpanota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Fantatrao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zanakao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malemy</a:t>
            </a:r>
            <a:r>
              <a:rPr lang="en-GB" sz="5400" b="1" dirty="0"/>
              <a:t>, </a:t>
            </a:r>
            <a:r>
              <a:rPr lang="en-GB" sz="5400" b="1" dirty="0" err="1"/>
              <a:t>mora</a:t>
            </a:r>
            <a:r>
              <a:rPr lang="en-GB" sz="5400" b="1" dirty="0"/>
              <a:t> </a:t>
            </a:r>
            <a:r>
              <a:rPr lang="en-GB" sz="5400" b="1" dirty="0" err="1"/>
              <a:t>lavo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mangataka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todiho</a:t>
            </a:r>
            <a:r>
              <a:rPr lang="en-GB" sz="5400" b="1" dirty="0"/>
              <a:t>,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todiho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henoy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vavakay</a:t>
            </a:r>
            <a:r>
              <a:rPr lang="en-GB" sz="5400" b="1" dirty="0"/>
              <a:t> </a:t>
            </a:r>
            <a:r>
              <a:rPr lang="en-GB" sz="5400" b="1" dirty="0" smtClean="0"/>
              <a:t>:,: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97214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mitombo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harena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Noho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fanambinanao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Na </a:t>
            </a:r>
            <a:r>
              <a:rPr lang="en-GB" sz="5400" b="1" dirty="0" err="1"/>
              <a:t>matanjaka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Noho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fitahianao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:,: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tantano</a:t>
            </a:r>
            <a:r>
              <a:rPr lang="en-GB" sz="5400" b="1" dirty="0"/>
              <a:t>,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tantano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Sao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mahalala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:,: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19623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mamely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devoly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Fahavalon-janakao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mandroso</a:t>
            </a:r>
            <a:r>
              <a:rPr lang="en-GB" sz="5400" b="1" dirty="0"/>
              <a:t> </a:t>
            </a:r>
            <a:r>
              <a:rPr lang="en-GB" sz="5400" b="1" dirty="0" err="1"/>
              <a:t>manangoly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Hampisaraka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tazòny</a:t>
            </a:r>
            <a:r>
              <a:rPr lang="en-GB" sz="5400" b="1" dirty="0"/>
              <a:t>,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tazòny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mahatana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smtClean="0"/>
              <a:t>:,: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12746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mangirifiry</a:t>
            </a:r>
            <a:r>
              <a:rPr lang="en-GB" sz="5400" b="1" dirty="0"/>
              <a:t> </a:t>
            </a:r>
            <a:r>
              <a:rPr lang="en-GB" sz="5400" b="1" dirty="0" err="1"/>
              <a:t>mafy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Noho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tsorakazonao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havana</a:t>
            </a:r>
            <a:r>
              <a:rPr lang="en-GB" sz="5400" b="1" dirty="0"/>
              <a:t> </a:t>
            </a:r>
            <a:r>
              <a:rPr lang="en-GB" sz="5400" b="1" dirty="0" err="1"/>
              <a:t>rehetra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mahita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hatao</a:t>
            </a:r>
            <a:r>
              <a:rPr lang="en-GB" sz="5400" b="1" dirty="0"/>
              <a:t> 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tsidiho</a:t>
            </a:r>
            <a:r>
              <a:rPr lang="en-GB" sz="5400" b="1" dirty="0"/>
              <a:t>,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tsidiho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maniry</a:t>
            </a:r>
            <a:r>
              <a:rPr lang="en-GB" sz="5400" b="1" dirty="0"/>
              <a:t> </a:t>
            </a:r>
            <a:r>
              <a:rPr lang="en-GB" sz="5400" b="1" dirty="0" err="1"/>
              <a:t>indrindra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:,: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55082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5)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tonga</a:t>
            </a:r>
            <a:r>
              <a:rPr lang="en-GB" sz="5400" b="1" dirty="0"/>
              <a:t> </a:t>
            </a:r>
            <a:r>
              <a:rPr lang="en-GB" sz="5400" b="1" dirty="0" err="1"/>
              <a:t>ilay</a:t>
            </a:r>
            <a:r>
              <a:rPr lang="en-GB" sz="5400" b="1" dirty="0"/>
              <a:t> </a:t>
            </a:r>
            <a:r>
              <a:rPr lang="en-GB" sz="5400" b="1" dirty="0" err="1"/>
              <a:t>fotoana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Hiverenana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manahinahy</a:t>
            </a:r>
            <a:r>
              <a:rPr lang="en-GB" sz="5400" b="1" dirty="0"/>
              <a:t> </a:t>
            </a:r>
            <a:r>
              <a:rPr lang="en-GB" sz="5400" b="1" dirty="0" err="1"/>
              <a:t>foana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Noho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ratsy</a:t>
            </a:r>
            <a:r>
              <a:rPr lang="en-GB" sz="5400" b="1" dirty="0"/>
              <a:t>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natao</a:t>
            </a:r>
            <a:r>
              <a:rPr lang="en-GB" sz="5400" b="1" dirty="0"/>
              <a:t> 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tohano</a:t>
            </a:r>
            <a:r>
              <a:rPr lang="en-GB" sz="5400" b="1" dirty="0"/>
              <a:t>,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tohano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</a:t>
            </a:r>
            <a:r>
              <a:rPr lang="en-GB" sz="5400" b="1" dirty="0" err="1"/>
              <a:t>Hahatsiaro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:,: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239502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576</vt:lpstr>
      <vt:lpstr>1) Ry Sakaizan’ny mpanota !     Fantatrao ny zanakao,    Fa malemy, mora lavo,     Ka mangataka aminao ;    :,: Mba todiho, mba todiho,       Ka henoy ny vavakay :,:</vt:lpstr>
      <vt:lpstr>2) Raha mitombo ny harena,     Noho ny fanambinanao,    Na matanjaka ny tena     Noho ny fitahianao ; :,: Mba tantano, mba tantano,       Sao tsy mahalala Anao :,:</vt:lpstr>
      <vt:lpstr>3) Raha mamely ny devoly,     Fahavalon-janakao,    Ka mandroso manangoly     Hampisaraka aminao ;    :,: Mba tazòny, mba tazòny,       Fa tsy mahatana Anao :,:</vt:lpstr>
      <vt:lpstr>4) Raha mangirifiry mafy,     Noho ny tsorakazonao,    Ka ny havana rehetra     Tsy mahita izay hatao :    :,: Mba tsidiho, mba tsidiho,      Fa maniry indrindra Anao :,:</vt:lpstr>
      <vt:lpstr>5) Raha tonga ilay fotoana     Hiverenana aminao,    Ka manahinahy foana     Noho ny ratsy izay natao :    :,: Mba tohano, mba tohano,       Hahatsiaro tsara Anao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576</dc:title>
  <dc:creator>ami</dc:creator>
  <cp:lastModifiedBy>ami</cp:lastModifiedBy>
  <cp:revision>1</cp:revision>
  <dcterms:created xsi:type="dcterms:W3CDTF">2014-11-03T06:52:52Z</dcterms:created>
  <dcterms:modified xsi:type="dcterms:W3CDTF">2014-11-03T06:56:46Z</dcterms:modified>
</cp:coreProperties>
</file>