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58" r:id="rId5"/>
    <p:sldId id="263" r:id="rId6"/>
    <p:sldId id="259" r:id="rId7"/>
    <p:sldId id="264" r:id="rId8"/>
    <p:sldId id="260" r:id="rId9"/>
    <p:sldId id="266" r:id="rId10"/>
    <p:sldId id="261" r:id="rId11"/>
    <p:sldId id="265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445-30ED-4F13-9157-A6DFD3FF67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082-BF7C-40E7-979F-24634782B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86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445-30ED-4F13-9157-A6DFD3FF67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082-BF7C-40E7-979F-24634782B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3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445-30ED-4F13-9157-A6DFD3FF67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082-BF7C-40E7-979F-24634782B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27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445-30ED-4F13-9157-A6DFD3FF67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082-BF7C-40E7-979F-24634782B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91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445-30ED-4F13-9157-A6DFD3FF67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082-BF7C-40E7-979F-24634782B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47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445-30ED-4F13-9157-A6DFD3FF67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082-BF7C-40E7-979F-24634782B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28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445-30ED-4F13-9157-A6DFD3FF67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082-BF7C-40E7-979F-24634782B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51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445-30ED-4F13-9157-A6DFD3FF67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082-BF7C-40E7-979F-24634782B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10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445-30ED-4F13-9157-A6DFD3FF67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082-BF7C-40E7-979F-24634782B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83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445-30ED-4F13-9157-A6DFD3FF67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082-BF7C-40E7-979F-24634782B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24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4445-30ED-4F13-9157-A6DFD3FF67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F6082-BF7C-40E7-979F-24634782B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07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84445-30ED-4F13-9157-A6DFD3FF67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F6082-BF7C-40E7-979F-24634782B2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85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577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64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5) </a:t>
            </a:r>
            <a:r>
              <a:rPr lang="en-GB" sz="7200" b="1" dirty="0" err="1"/>
              <a:t>Jeso</a:t>
            </a:r>
            <a:r>
              <a:rPr lang="en-GB" sz="7200" b="1" dirty="0"/>
              <a:t> </a:t>
            </a:r>
            <a:r>
              <a:rPr lang="en-GB" sz="7200" b="1" dirty="0" err="1"/>
              <a:t>Sakaizanay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Omaly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anio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mbola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Sakaizanay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Mandrakizay</a:t>
            </a:r>
            <a:r>
              <a:rPr lang="en-GB" sz="7200" b="1" dirty="0"/>
              <a:t> </a:t>
            </a:r>
            <a:r>
              <a:rPr lang="en-GB" sz="7200" b="1" dirty="0" err="1"/>
              <a:t>doria</a:t>
            </a:r>
            <a:r>
              <a:rPr lang="en-GB" sz="7200" b="1" dirty="0"/>
              <a:t> :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42886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i="1" dirty="0" err="1"/>
              <a:t>Jeso</a:t>
            </a:r>
            <a:r>
              <a:rPr lang="en-GB" sz="7200" b="1" i="1" dirty="0"/>
              <a:t>, </a:t>
            </a:r>
            <a:r>
              <a:rPr lang="en-GB" sz="7200" b="1" i="1" dirty="0" err="1"/>
              <a:t>Sakaizanay</a:t>
            </a:r>
            <a:r>
              <a:rPr lang="en-GB" sz="7200" b="1" i="1" dirty="0"/>
              <a:t>,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Sakaiza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rahateo</a:t>
            </a:r>
            <a:r>
              <a:rPr lang="en-GB" sz="7200" b="1" i="1" dirty="0"/>
              <a:t> !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Indreto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izahay</a:t>
            </a:r>
            <a:r>
              <a:rPr lang="en-GB" sz="7200" b="1" i="1" dirty="0"/>
              <a:t>, </a:t>
            </a:r>
            <a:r>
              <a:rPr lang="en-GB" sz="7200" b="1" i="1" dirty="0" err="1"/>
              <a:t>vonjeo</a:t>
            </a:r>
            <a:r>
              <a:rPr lang="en-GB" sz="7200" b="1" i="1" dirty="0"/>
              <a:t>,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Fa</a:t>
            </a:r>
            <a:r>
              <a:rPr lang="en-GB" sz="7200" b="1" i="1" dirty="0" smtClean="0"/>
              <a:t> </a:t>
            </a:r>
            <a:r>
              <a:rPr lang="en-GB" sz="7200" b="1" i="1" dirty="0"/>
              <a:t>be </a:t>
            </a:r>
            <a:r>
              <a:rPr lang="en-GB" sz="7200" b="1" i="1" dirty="0" err="1"/>
              <a:t>ny</a:t>
            </a:r>
            <a:r>
              <a:rPr lang="en-GB" sz="7200" b="1" i="1" dirty="0"/>
              <a:t> </a:t>
            </a:r>
            <a:r>
              <a:rPr lang="en-GB" sz="7200" b="1" i="1" dirty="0" err="1"/>
              <a:t>adinay</a:t>
            </a:r>
            <a:r>
              <a:rPr lang="en-GB" sz="7200" b="1" i="1" dirty="0"/>
              <a:t>.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274436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 err="1"/>
              <a:t>Jeso</a:t>
            </a:r>
            <a:r>
              <a:rPr lang="en-GB" sz="7200" b="1" dirty="0"/>
              <a:t> </a:t>
            </a:r>
            <a:r>
              <a:rPr lang="en-GB" sz="7200" b="1" dirty="0" err="1"/>
              <a:t>Sakaizanay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Sakaiza</a:t>
            </a:r>
            <a:r>
              <a:rPr lang="en-GB" sz="7200" b="1" dirty="0"/>
              <a:t> </a:t>
            </a:r>
            <a:r>
              <a:rPr lang="en-GB" sz="7200" b="1" dirty="0" err="1"/>
              <a:t>rahateo</a:t>
            </a:r>
            <a:r>
              <a:rPr lang="en-GB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Indreto</a:t>
            </a:r>
            <a:r>
              <a:rPr lang="en-GB" sz="7200" b="1" dirty="0" smtClean="0"/>
              <a:t> </a:t>
            </a:r>
            <a:r>
              <a:rPr lang="en-GB" sz="7200" b="1" dirty="0" err="1"/>
              <a:t>izahay</a:t>
            </a:r>
            <a:r>
              <a:rPr lang="en-GB" sz="7200" b="1" dirty="0"/>
              <a:t>, </a:t>
            </a:r>
            <a:r>
              <a:rPr lang="en-GB" sz="7200" b="1" dirty="0" err="1"/>
              <a:t>vonjeo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Fa</a:t>
            </a:r>
            <a:r>
              <a:rPr lang="en-GB" sz="7200" b="1" dirty="0"/>
              <a:t> be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adinay</a:t>
            </a:r>
            <a:r>
              <a:rPr lang="en-GB" sz="7200" b="1" dirty="0"/>
              <a:t> :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078641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i="1" dirty="0" err="1"/>
              <a:t>Jeso</a:t>
            </a:r>
            <a:r>
              <a:rPr lang="en-GB" sz="7200" b="1" i="1" dirty="0"/>
              <a:t>, </a:t>
            </a:r>
            <a:r>
              <a:rPr lang="en-GB" sz="7200" b="1" i="1" dirty="0" err="1"/>
              <a:t>Sakaizanay</a:t>
            </a:r>
            <a:r>
              <a:rPr lang="en-GB" sz="7200" b="1" i="1" dirty="0"/>
              <a:t>,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Sakaiza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rahateo</a:t>
            </a:r>
            <a:r>
              <a:rPr lang="en-GB" sz="7200" b="1" i="1" dirty="0"/>
              <a:t> !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Indreto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izahay</a:t>
            </a:r>
            <a:r>
              <a:rPr lang="en-GB" sz="7200" b="1" i="1" dirty="0"/>
              <a:t>, </a:t>
            </a:r>
            <a:r>
              <a:rPr lang="en-GB" sz="7200" b="1" i="1" dirty="0" err="1"/>
              <a:t>vonjeo</a:t>
            </a:r>
            <a:r>
              <a:rPr lang="en-GB" sz="7200" b="1" i="1" dirty="0"/>
              <a:t>,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Fa</a:t>
            </a:r>
            <a:r>
              <a:rPr lang="en-GB" sz="7200" b="1" i="1" dirty="0" smtClean="0"/>
              <a:t> </a:t>
            </a:r>
            <a:r>
              <a:rPr lang="en-GB" sz="7200" b="1" i="1" dirty="0"/>
              <a:t>be </a:t>
            </a:r>
            <a:r>
              <a:rPr lang="en-GB" sz="7200" b="1" i="1" dirty="0" err="1"/>
              <a:t>ny</a:t>
            </a:r>
            <a:r>
              <a:rPr lang="en-GB" sz="7200" b="1" i="1" dirty="0"/>
              <a:t> </a:t>
            </a:r>
            <a:r>
              <a:rPr lang="en-GB" sz="7200" b="1" i="1" dirty="0" err="1"/>
              <a:t>adinay</a:t>
            </a:r>
            <a:r>
              <a:rPr lang="en-GB" sz="7200" b="1" i="1" dirty="0"/>
              <a:t>.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198841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Jeso</a:t>
            </a:r>
            <a:r>
              <a:rPr lang="en-GB" sz="7200" b="1" dirty="0"/>
              <a:t> </a:t>
            </a:r>
            <a:r>
              <a:rPr lang="en-GB" sz="7200" b="1" dirty="0" err="1"/>
              <a:t>Sakaizanay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Sakaiza</a:t>
            </a:r>
            <a:r>
              <a:rPr lang="en-GB" sz="7200" b="1" dirty="0"/>
              <a:t> be </a:t>
            </a:r>
            <a:r>
              <a:rPr lang="en-GB" sz="7200" b="1" dirty="0" err="1"/>
              <a:t>fitia</a:t>
            </a:r>
            <a:r>
              <a:rPr lang="en-GB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Tariho</a:t>
            </a:r>
            <a:r>
              <a:rPr lang="en-GB" sz="7200" b="1" dirty="0"/>
              <a:t> </a:t>
            </a:r>
            <a:r>
              <a:rPr lang="en-GB" sz="7200" b="1" dirty="0" err="1"/>
              <a:t>izahay</a:t>
            </a:r>
            <a:r>
              <a:rPr lang="en-GB" sz="7200" b="1" dirty="0"/>
              <a:t> </a:t>
            </a:r>
            <a:r>
              <a:rPr lang="en-GB" sz="7200" b="1" dirty="0" err="1"/>
              <a:t>hanao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zava-tianao</a:t>
            </a:r>
            <a:r>
              <a:rPr lang="en-GB" sz="7200" b="1" dirty="0"/>
              <a:t> :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288073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i="1" dirty="0" err="1"/>
              <a:t>Jeso</a:t>
            </a:r>
            <a:r>
              <a:rPr lang="en-GB" sz="7200" b="1" i="1" dirty="0"/>
              <a:t>, </a:t>
            </a:r>
            <a:r>
              <a:rPr lang="en-GB" sz="7200" b="1" i="1" dirty="0" err="1"/>
              <a:t>Sakaizanay</a:t>
            </a:r>
            <a:r>
              <a:rPr lang="en-GB" sz="7200" b="1" i="1" dirty="0"/>
              <a:t>,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Sakaiza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rahateo</a:t>
            </a:r>
            <a:r>
              <a:rPr lang="en-GB" sz="7200" b="1" i="1" dirty="0"/>
              <a:t> !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Indreto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izahay</a:t>
            </a:r>
            <a:r>
              <a:rPr lang="en-GB" sz="7200" b="1" i="1" dirty="0"/>
              <a:t>, </a:t>
            </a:r>
            <a:r>
              <a:rPr lang="en-GB" sz="7200" b="1" i="1" dirty="0" err="1"/>
              <a:t>vonjeo</a:t>
            </a:r>
            <a:r>
              <a:rPr lang="en-GB" sz="7200" b="1" i="1" dirty="0"/>
              <a:t>,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Fa</a:t>
            </a:r>
            <a:r>
              <a:rPr lang="en-GB" sz="7200" b="1" i="1" dirty="0" smtClean="0"/>
              <a:t> </a:t>
            </a:r>
            <a:r>
              <a:rPr lang="en-GB" sz="7200" b="1" i="1" dirty="0"/>
              <a:t>be </a:t>
            </a:r>
            <a:r>
              <a:rPr lang="en-GB" sz="7200" b="1" i="1" dirty="0" err="1"/>
              <a:t>ny</a:t>
            </a:r>
            <a:r>
              <a:rPr lang="en-GB" sz="7200" b="1" i="1" dirty="0"/>
              <a:t> </a:t>
            </a:r>
            <a:r>
              <a:rPr lang="en-GB" sz="7200" b="1" i="1" dirty="0" err="1"/>
              <a:t>adinay</a:t>
            </a:r>
            <a:r>
              <a:rPr lang="en-GB" sz="7200" b="1" i="1" dirty="0"/>
              <a:t>.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71165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3) </a:t>
            </a:r>
            <a:r>
              <a:rPr lang="en-GB" sz="7200" b="1" dirty="0" err="1"/>
              <a:t>Jeso</a:t>
            </a:r>
            <a:r>
              <a:rPr lang="en-GB" sz="7200" b="1" dirty="0"/>
              <a:t> </a:t>
            </a:r>
            <a:r>
              <a:rPr lang="en-GB" sz="7200" b="1" dirty="0" err="1"/>
              <a:t>Sakaizanay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Sakaiza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mandao</a:t>
            </a:r>
            <a:r>
              <a:rPr lang="en-GB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Na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mpanota</a:t>
            </a:r>
            <a:r>
              <a:rPr lang="en-GB" sz="7200" b="1" dirty="0"/>
              <a:t> </a:t>
            </a:r>
            <a:r>
              <a:rPr lang="en-GB" sz="7200" b="1" dirty="0" err="1"/>
              <a:t>aza</a:t>
            </a:r>
            <a:r>
              <a:rPr lang="en-GB" sz="7200" b="1" dirty="0"/>
              <a:t> re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i="1" dirty="0" err="1" smtClean="0"/>
              <a:t>I</a:t>
            </a:r>
            <a:r>
              <a:rPr lang="en-GB" sz="7200" b="1" dirty="0" err="1" smtClean="0"/>
              <a:t>zahay</a:t>
            </a:r>
            <a:r>
              <a:rPr lang="en-GB" sz="7200" b="1" dirty="0" smtClean="0"/>
              <a:t> </a:t>
            </a:r>
            <a:r>
              <a:rPr lang="en-GB" sz="7200" b="1" dirty="0" err="1"/>
              <a:t>mpanomponao</a:t>
            </a:r>
            <a:r>
              <a:rPr lang="en-GB" sz="7200" b="1" dirty="0"/>
              <a:t> :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00629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i="1" dirty="0" err="1"/>
              <a:t>Jeso</a:t>
            </a:r>
            <a:r>
              <a:rPr lang="en-GB" sz="7200" b="1" i="1" dirty="0"/>
              <a:t>, </a:t>
            </a:r>
            <a:r>
              <a:rPr lang="en-GB" sz="7200" b="1" i="1" dirty="0" err="1"/>
              <a:t>Sakaizanay</a:t>
            </a:r>
            <a:r>
              <a:rPr lang="en-GB" sz="7200" b="1" i="1" dirty="0"/>
              <a:t>,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Sakaiza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rahateo</a:t>
            </a:r>
            <a:r>
              <a:rPr lang="en-GB" sz="7200" b="1" i="1" dirty="0"/>
              <a:t> !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Indreto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izahay</a:t>
            </a:r>
            <a:r>
              <a:rPr lang="en-GB" sz="7200" b="1" i="1" dirty="0"/>
              <a:t>, </a:t>
            </a:r>
            <a:r>
              <a:rPr lang="en-GB" sz="7200" b="1" i="1" dirty="0" err="1"/>
              <a:t>vonjeo</a:t>
            </a:r>
            <a:r>
              <a:rPr lang="en-GB" sz="7200" b="1" i="1" dirty="0"/>
              <a:t>,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Fa</a:t>
            </a:r>
            <a:r>
              <a:rPr lang="en-GB" sz="7200" b="1" i="1" dirty="0" smtClean="0"/>
              <a:t> </a:t>
            </a:r>
            <a:r>
              <a:rPr lang="en-GB" sz="7200" b="1" i="1" dirty="0"/>
              <a:t>be </a:t>
            </a:r>
            <a:r>
              <a:rPr lang="en-GB" sz="7200" b="1" i="1" dirty="0" err="1"/>
              <a:t>ny</a:t>
            </a:r>
            <a:r>
              <a:rPr lang="en-GB" sz="7200" b="1" i="1" dirty="0"/>
              <a:t> </a:t>
            </a:r>
            <a:r>
              <a:rPr lang="en-GB" sz="7200" b="1" i="1" dirty="0" err="1"/>
              <a:t>adinay</a:t>
            </a:r>
            <a:r>
              <a:rPr lang="en-GB" sz="7200" b="1" i="1" dirty="0"/>
              <a:t>.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193814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 err="1"/>
              <a:t>Jeso</a:t>
            </a:r>
            <a:r>
              <a:rPr lang="en-GB" sz="7200" b="1" dirty="0"/>
              <a:t> </a:t>
            </a:r>
            <a:r>
              <a:rPr lang="en-GB" sz="7200" b="1" dirty="0" err="1"/>
              <a:t>Sakaizanay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Sakaiza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mamoy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Na </a:t>
            </a:r>
            <a:r>
              <a:rPr lang="en-GB" sz="7200" b="1" dirty="0" err="1"/>
              <a:t>ory</a:t>
            </a:r>
            <a:r>
              <a:rPr lang="en-GB" sz="7200" b="1" dirty="0"/>
              <a:t> </a:t>
            </a:r>
            <a:r>
              <a:rPr lang="en-GB" sz="7200" b="1" dirty="0" err="1"/>
              <a:t>na</a:t>
            </a:r>
            <a:r>
              <a:rPr lang="en-GB" sz="7200" b="1" dirty="0"/>
              <a:t> </a:t>
            </a:r>
            <a:r>
              <a:rPr lang="en-GB" sz="7200" b="1" dirty="0" err="1"/>
              <a:t>finaritra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i="1" dirty="0" err="1"/>
              <a:t>I</a:t>
            </a:r>
            <a:r>
              <a:rPr lang="en-GB" sz="7200" b="1" dirty="0" err="1"/>
              <a:t>zahay</a:t>
            </a:r>
            <a:r>
              <a:rPr lang="en-GB" sz="7200" b="1" dirty="0"/>
              <a:t> </a:t>
            </a:r>
            <a:r>
              <a:rPr lang="en-GB" sz="7200" b="1" dirty="0" err="1"/>
              <a:t>ankehitrio</a:t>
            </a:r>
            <a:r>
              <a:rPr lang="en-GB" sz="7200" b="1" dirty="0"/>
              <a:t> :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839403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7200" b="1" i="1" dirty="0" err="1"/>
              <a:t>Jeso</a:t>
            </a:r>
            <a:r>
              <a:rPr lang="en-GB" sz="7200" b="1" i="1" dirty="0"/>
              <a:t>, </a:t>
            </a:r>
            <a:r>
              <a:rPr lang="en-GB" sz="7200" b="1" i="1" dirty="0" err="1"/>
              <a:t>Sakaizanay</a:t>
            </a:r>
            <a:r>
              <a:rPr lang="en-GB" sz="7200" b="1" i="1" dirty="0"/>
              <a:t>,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Sakaiza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rahateo</a:t>
            </a:r>
            <a:r>
              <a:rPr lang="en-GB" sz="7200" b="1" i="1" dirty="0"/>
              <a:t> !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Indreto</a:t>
            </a:r>
            <a:r>
              <a:rPr lang="en-GB" sz="7200" b="1" i="1" dirty="0" smtClean="0"/>
              <a:t> </a:t>
            </a:r>
            <a:r>
              <a:rPr lang="en-GB" sz="7200" b="1" i="1" dirty="0" err="1"/>
              <a:t>izahay</a:t>
            </a:r>
            <a:r>
              <a:rPr lang="en-GB" sz="7200" b="1" i="1" dirty="0"/>
              <a:t>, </a:t>
            </a:r>
            <a:r>
              <a:rPr lang="en-GB" sz="7200" b="1" i="1" dirty="0" err="1"/>
              <a:t>vonjeo</a:t>
            </a:r>
            <a:r>
              <a:rPr lang="en-GB" sz="7200" b="1" i="1" dirty="0"/>
              <a:t>,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Fa</a:t>
            </a:r>
            <a:r>
              <a:rPr lang="en-GB" sz="7200" b="1" i="1" dirty="0" smtClean="0"/>
              <a:t> </a:t>
            </a:r>
            <a:r>
              <a:rPr lang="en-GB" sz="7200" b="1" i="1" dirty="0"/>
              <a:t>be </a:t>
            </a:r>
            <a:r>
              <a:rPr lang="en-GB" sz="7200" b="1" i="1" dirty="0" err="1"/>
              <a:t>ny</a:t>
            </a:r>
            <a:r>
              <a:rPr lang="en-GB" sz="7200" b="1" i="1" dirty="0"/>
              <a:t> </a:t>
            </a:r>
            <a:r>
              <a:rPr lang="en-GB" sz="7200" b="1" i="1" dirty="0" err="1"/>
              <a:t>adinay</a:t>
            </a:r>
            <a:r>
              <a:rPr lang="en-GB" sz="7200" b="1" i="1" dirty="0"/>
              <a:t>.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27894754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577</vt:lpstr>
      <vt:lpstr>1) Jeso Sakaizanay,     Sakaiza rahateo ! Indreto izahay, vonjeo,     Fa be ny adinay :</vt:lpstr>
      <vt:lpstr>Jeso, Sakaizanay, Sakaiza rahateo ! Indreto izahay, vonjeo, Fa be ny adinay.</vt:lpstr>
      <vt:lpstr>2) Jeso Sakaizanay,     Sakaiza be fitia !    Tariho izahay hanao     Ny zava-tianao :</vt:lpstr>
      <vt:lpstr>Jeso, Sakaizanay, Sakaiza rahateo ! Indreto izahay, vonjeo, Fa be ny adinay.</vt:lpstr>
      <vt:lpstr>3) Jeso Sakaizanay,     Sakaiza tsy mandao ! Na dia mpanota aza re Izahay mpanomponao :</vt:lpstr>
      <vt:lpstr>Jeso, Sakaizanay, Sakaiza rahateo ! Indreto izahay, vonjeo, Fa be ny adinay.</vt:lpstr>
      <vt:lpstr>4) Jeso Sakaizanay,     Sakaiza tsy mamoy,    Na ory na finaritra     Izahay ankehitrio :</vt:lpstr>
      <vt:lpstr>Jeso, Sakaizanay, Sakaiza rahateo ! Indreto izahay, vonjeo, Fa be ny adinay.</vt:lpstr>
      <vt:lpstr>5) Jeso Sakaizanay,     Omaly sy anio, Ka mbola ho Sakaizanay     Mandrakizay doria :</vt:lpstr>
      <vt:lpstr>Jeso, Sakaizanay, Sakaiza rahateo ! Indreto izahay, vonjeo, Fa be ny adinay.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577</dc:title>
  <dc:creator>ami</dc:creator>
  <cp:lastModifiedBy>ami</cp:lastModifiedBy>
  <cp:revision>1</cp:revision>
  <dcterms:created xsi:type="dcterms:W3CDTF">2014-11-03T06:56:47Z</dcterms:created>
  <dcterms:modified xsi:type="dcterms:W3CDTF">2014-11-03T07:00:55Z</dcterms:modified>
</cp:coreProperties>
</file>