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73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23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076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4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1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51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5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08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2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03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96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5C73B-B2BB-448F-902C-68ADE9051E9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4904-153D-4E2B-B031-4A80669C0A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51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578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72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Lohasahan-dranomaso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 </a:t>
            </a:r>
            <a:r>
              <a:rPr lang="en-GB" sz="6600" b="1" dirty="0" err="1"/>
              <a:t>fiainantsika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misento</a:t>
            </a:r>
            <a:r>
              <a:rPr lang="en-GB" sz="6600" b="1" dirty="0"/>
              <a:t> </a:t>
            </a:r>
            <a:r>
              <a:rPr lang="en-GB" sz="6600" b="1" dirty="0" err="1"/>
              <a:t>lalandava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9430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Koa </a:t>
            </a:r>
            <a:r>
              <a:rPr lang="en-GB" sz="6600" b="1" dirty="0" err="1"/>
              <a:t>aiza</a:t>
            </a:r>
            <a:r>
              <a:rPr lang="en-GB" sz="6600" b="1" dirty="0"/>
              <a:t> re no </a:t>
            </a:r>
            <a:r>
              <a:rPr lang="en-GB" sz="6600" b="1" dirty="0" err="1"/>
              <a:t>misy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Hampionona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?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</a:t>
            </a:r>
            <a:r>
              <a:rPr lang="en-GB" sz="6600" b="1" dirty="0"/>
              <a:t> no </a:t>
            </a:r>
            <a:r>
              <a:rPr lang="en-GB" sz="6600" b="1" dirty="0" err="1"/>
              <a:t>mahay</a:t>
            </a:r>
            <a:r>
              <a:rPr lang="en-GB" sz="6600" b="1" dirty="0"/>
              <a:t> </a:t>
            </a:r>
            <a:r>
              <a:rPr lang="en-GB" sz="6600" b="1" dirty="0" err="1"/>
              <a:t>mamonjy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Hampisava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 ?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85731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Manatòna</a:t>
            </a:r>
            <a:r>
              <a:rPr lang="en-GB" sz="5400" b="1" dirty="0"/>
              <a:t>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misalasala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Mandrosoa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6443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Famonjena</a:t>
            </a:r>
            <a:r>
              <a:rPr lang="en-GB" sz="6600" b="1" dirty="0"/>
              <a:t> </a:t>
            </a:r>
            <a:r>
              <a:rPr lang="en-GB" sz="6600" b="1" dirty="0" err="1"/>
              <a:t>mahatoky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miova</a:t>
            </a:r>
            <a:r>
              <a:rPr lang="en-GB" sz="6600" b="1" dirty="0"/>
              <a:t> no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Raha</a:t>
            </a:r>
            <a:r>
              <a:rPr lang="en-GB" sz="6600" b="1" dirty="0" smtClean="0"/>
              <a:t> </a:t>
            </a:r>
            <a:r>
              <a:rPr lang="en-GB" sz="6600" b="1" dirty="0" err="1"/>
              <a:t>manan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an’i</a:t>
            </a:r>
            <a:r>
              <a:rPr lang="en-GB" sz="6600" b="1" dirty="0"/>
              <a:t> Kristy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fanala-tahotrao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4020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Vola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harena</a:t>
            </a:r>
            <a:r>
              <a:rPr lang="en-GB" sz="6600" b="1" dirty="0"/>
              <a:t> an-</a:t>
            </a:r>
            <a:r>
              <a:rPr lang="en-GB" sz="6600" b="1" dirty="0" err="1"/>
              <a:t>tany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Mety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hanananao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Havana,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hisaraka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0350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err="1"/>
              <a:t>Nefa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no </a:t>
            </a:r>
            <a:r>
              <a:rPr lang="en-GB" sz="6600" b="1" dirty="0" err="1"/>
              <a:t>anjara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alaina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Izy</a:t>
            </a:r>
            <a:r>
              <a:rPr lang="en-GB" sz="6600" b="1" dirty="0"/>
              <a:t> no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nanavotra</a:t>
            </a:r>
            <a:r>
              <a:rPr lang="en-GB" sz="6600" b="1" dirty="0"/>
              <a:t> </a:t>
            </a:r>
            <a:r>
              <a:rPr lang="en-GB" sz="6600" b="1" dirty="0" err="1"/>
              <a:t>aina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49900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578</vt:lpstr>
      <vt:lpstr>1) Lohasahan-dranomaso     Izao fiainantsika izao,    Ka misento lalandava     Izay rehetra velona ao ;</vt:lpstr>
      <vt:lpstr>Koa aiza re no misy     Hampionona ny fo ?    Iza no mahay mamonjy     Hampisava ny manjo ?</vt:lpstr>
      <vt:lpstr>2) Manatòna ilay Mpamonjy,     Ry sakaiza ory ô !    Ka aza mba misalasala,     Mandrosoa hianao ;</vt:lpstr>
      <vt:lpstr>Famonjena mahatoky     Tsy miova no anao, Raha manana an’i Kristy     Ho fanala-tahotrao.</vt:lpstr>
      <vt:lpstr>3) Vola sy harena an-tany     Mety tsy hanananao ;    Havana, sakaiza koa     Dia hisaraka aminao ;</vt:lpstr>
      <vt:lpstr>Nefa Jeso no anjara     Tsy alaina aminao ;    Izy no sakaiza tsara Izay nanavotra aina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578</dc:title>
  <dc:creator>ami</dc:creator>
  <cp:lastModifiedBy>ami</cp:lastModifiedBy>
  <cp:revision>1</cp:revision>
  <dcterms:created xsi:type="dcterms:W3CDTF">2014-11-03T07:00:56Z</dcterms:created>
  <dcterms:modified xsi:type="dcterms:W3CDTF">2014-11-03T07:03:31Z</dcterms:modified>
</cp:coreProperties>
</file>