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59" r:id="rId9"/>
    <p:sldId id="260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010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90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0938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0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9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8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760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794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43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191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381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8DBC2-8581-4BDF-AD4D-F26BF9C6B410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6E00-7249-4E15-8242-BD2D3533DB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0136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81199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579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556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mandalo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manary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9685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mitaraina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vahoakao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50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Fantatrao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malahelo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mpanomponao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mbola</a:t>
            </a:r>
            <a:r>
              <a:rPr lang="en-GB" sz="6600" b="1" dirty="0"/>
              <a:t> </a:t>
            </a:r>
            <a:r>
              <a:rPr lang="en-GB" sz="6600" b="1" dirty="0" err="1"/>
              <a:t>eto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tsinjovinao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7703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mitaraina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vahoakao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1330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Indro</a:t>
            </a:r>
            <a:r>
              <a:rPr lang="en-GB" sz="6600" b="1" dirty="0"/>
              <a:t> !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miandry</a:t>
            </a:r>
            <a:r>
              <a:rPr lang="en-GB" sz="6600" b="1" dirty="0"/>
              <a:t> </a:t>
            </a:r>
            <a:r>
              <a:rPr lang="en-GB" sz="6600" b="1" dirty="0" err="1"/>
              <a:t>eto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navotanao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Aoka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halahelo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falio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02277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mitaraina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vahoakao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21686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Eny</a:t>
            </a:r>
            <a:r>
              <a:rPr lang="en-GB" sz="6600" b="1" dirty="0"/>
              <a:t>, </a:t>
            </a:r>
            <a:r>
              <a:rPr lang="en-GB" sz="6600" b="1" dirty="0" err="1"/>
              <a:t>manomeza</a:t>
            </a:r>
            <a:r>
              <a:rPr lang="en-GB" sz="6600" b="1" dirty="0"/>
              <a:t> </a:t>
            </a:r>
            <a:r>
              <a:rPr lang="en-GB" sz="6600" b="1" dirty="0" err="1"/>
              <a:t>hery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re,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hahery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handresy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mpanomponao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694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5785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mihainoa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 !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Mamonje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mitaraina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vahoakao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32010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579</vt:lpstr>
      <vt:lpstr>1) Aza mba mandalo ahy,     Ry Mpamonjy ô !    Aza mba manary ahy,     Jeso Tompo ô !</vt:lpstr>
      <vt:lpstr>Ry Mpanjaka, mihainoa re ! Mamonje fa mitaraina Ny vahoakao.</vt:lpstr>
      <vt:lpstr>2) Fantatrao fa malahelo     Ny mpanomponao ;    Raha mbola eto aho,     Mba tsinjovinao.</vt:lpstr>
      <vt:lpstr>Ry Mpanjaka, mihainoa re ! Mamonje fa mitaraina Ny vahoakao.</vt:lpstr>
      <vt:lpstr>3) Indro ! fa miandry eto     Ny navotanao ;    Aoka tsy mba halahelo,     Mba falio izao.</vt:lpstr>
      <vt:lpstr>Ry Mpanjaka, mihainoa re ! Mamonje fa mitaraina Ny vahoakao.</vt:lpstr>
      <vt:lpstr>4) Eny, manomeza hery     Mba ho ahy re,    Ka hahery sy handresy     Ny mpanomponao.</vt:lpstr>
      <vt:lpstr>Ry Mpanjaka, mihainoa re ! Mamonje fa mitaraina Ny vahoakao.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579</dc:title>
  <dc:creator>ami</dc:creator>
  <cp:lastModifiedBy>ami</cp:lastModifiedBy>
  <cp:revision>1</cp:revision>
  <dcterms:created xsi:type="dcterms:W3CDTF">2014-11-03T07:03:35Z</dcterms:created>
  <dcterms:modified xsi:type="dcterms:W3CDTF">2014-11-03T07:06:53Z</dcterms:modified>
</cp:coreProperties>
</file>