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21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78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201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53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30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068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00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4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266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88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361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10/10/2014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96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58</a:t>
            </a:r>
            <a:endParaRPr lang="fr-FR" sz="1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Alina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21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1151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Alina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Tonga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Mpanavotra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teraka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Betlehema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Mpanjakan’ny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Jerosalema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:,: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:,: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97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9736" y="267494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2 </a:t>
            </a:r>
            <a:r>
              <a:rPr lang="en-GB" sz="6000" b="1" dirty="0" err="1"/>
              <a:t>Alina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anjely</a:t>
            </a:r>
            <a:r>
              <a:rPr lang="en-GB" sz="6000" b="1" dirty="0"/>
              <a:t> </a:t>
            </a:r>
            <a:r>
              <a:rPr lang="en-GB" sz="6000" b="1" dirty="0" err="1"/>
              <a:t>midina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miara-mihoby</a:t>
            </a:r>
            <a:r>
              <a:rPr lang="en-GB" sz="6000" b="1" dirty="0"/>
              <a:t> hoe :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Indro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fiadanam</a:t>
            </a:r>
            <a:r>
              <a:rPr lang="en-GB" sz="6000" b="1" dirty="0"/>
              <a:t>-be,</a:t>
            </a:r>
            <a:endParaRPr lang="fr-FR" sz="6000" b="1" dirty="0"/>
          </a:p>
          <a:p>
            <a:pPr algn="ctr"/>
            <a:r>
              <a:rPr lang="en-GB" sz="6000" b="1" dirty="0"/>
              <a:t>      :,: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teraka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:,: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88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95486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/>
              <a:t>3</a:t>
            </a:r>
            <a:r>
              <a:rPr lang="en-GB" sz="6000" b="1" dirty="0"/>
              <a:t> </a:t>
            </a:r>
            <a:r>
              <a:rPr lang="en-GB" sz="6000" b="1" dirty="0" err="1"/>
              <a:t>Alina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Nisehoan’ny</a:t>
            </a:r>
            <a:r>
              <a:rPr lang="en-GB" sz="6000" b="1" dirty="0"/>
              <a:t> </a:t>
            </a:r>
            <a:r>
              <a:rPr lang="en-GB" sz="6000" b="1" dirty="0" err="1"/>
              <a:t>Zanaka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mazava</a:t>
            </a:r>
            <a:r>
              <a:rPr lang="en-GB" sz="6000" b="1" dirty="0"/>
              <a:t> </a:t>
            </a:r>
            <a:r>
              <a:rPr lang="en-GB" sz="6000" b="1" dirty="0" err="1"/>
              <a:t>niposaka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tahotra</a:t>
            </a:r>
            <a:r>
              <a:rPr lang="en-GB" sz="6000" b="1" dirty="0"/>
              <a:t> </a:t>
            </a:r>
            <a:r>
              <a:rPr lang="en-GB" sz="6000" b="1" dirty="0" err="1"/>
              <a:t>afaka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/>
              <a:t>      :,: </a:t>
            </a:r>
            <a:r>
              <a:rPr lang="en-GB" sz="6000" b="1" dirty="0" err="1"/>
              <a:t>Mifalia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smtClean="0"/>
              <a:t>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576975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73</Words>
  <Application>Microsoft Office PowerPoint</Application>
  <PresentationFormat>Affichage à l'écran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FFPM 58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58</dc:title>
  <dc:creator>SONO</dc:creator>
  <cp:lastModifiedBy>SONO</cp:lastModifiedBy>
  <cp:revision>2</cp:revision>
  <dcterms:created xsi:type="dcterms:W3CDTF">2014-10-10T10:35:32Z</dcterms:created>
  <dcterms:modified xsi:type="dcterms:W3CDTF">2014-10-10T10:47:59Z</dcterms:modified>
</cp:coreProperties>
</file>