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79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26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60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08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6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61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3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8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88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5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7403-C534-48F6-90AE-A4FE5BD978F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716E8-885D-4CBB-B1C9-EBC03BA768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23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580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be </a:t>
            </a:r>
            <a:r>
              <a:rPr lang="en-GB" sz="5400" b="1" dirty="0" err="1"/>
              <a:t>fiantra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be </a:t>
            </a:r>
            <a:r>
              <a:rPr lang="en-GB" sz="5400" b="1" dirty="0" err="1"/>
              <a:t>indrafo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zava</a:t>
            </a:r>
            <a:r>
              <a:rPr lang="en-GB" sz="5400" b="1" dirty="0"/>
              <a:t>-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</a:t>
            </a:r>
            <a:r>
              <a:rPr lang="en-GB" sz="5400" b="1" dirty="0" err="1"/>
              <a:t>manjo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8778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Be </a:t>
            </a:r>
            <a:r>
              <a:rPr lang="en-GB" sz="5400" b="1" dirty="0" err="1"/>
              <a:t>siasia</a:t>
            </a:r>
            <a:r>
              <a:rPr lang="en-GB" sz="5400" b="1" dirty="0"/>
              <a:t> an-</a:t>
            </a:r>
            <a:r>
              <a:rPr lang="en-GB" sz="5400" b="1" dirty="0" err="1"/>
              <a:t>dalana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Sao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tratra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arý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miantra</a:t>
            </a:r>
            <a:r>
              <a:rPr lang="en-GB" sz="5400" b="1" dirty="0"/>
              <a:t>, </a:t>
            </a:r>
            <a:r>
              <a:rPr lang="en-GB" sz="5400" b="1" dirty="0" err="1"/>
              <a:t>vonjeo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70615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Rahona</a:t>
            </a:r>
            <a:r>
              <a:rPr lang="en-GB" sz="5400" b="1" dirty="0"/>
              <a:t> </a:t>
            </a:r>
            <a:r>
              <a:rPr lang="en-GB" sz="5400" b="1" dirty="0" err="1"/>
              <a:t>mainty</a:t>
            </a:r>
            <a:r>
              <a:rPr lang="en-GB" sz="5400" b="1" dirty="0"/>
              <a:t> </a:t>
            </a:r>
            <a:r>
              <a:rPr lang="en-GB" sz="5400" b="1" dirty="0" err="1"/>
              <a:t>manarona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</a:t>
            </a:r>
            <a:r>
              <a:rPr lang="en-GB" sz="5400" b="1" dirty="0" err="1"/>
              <a:t>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hazavaonao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dianay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9078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err="1"/>
              <a:t>Ampaherezo</a:t>
            </a:r>
            <a:r>
              <a:rPr lang="en-GB" sz="5400" b="1" dirty="0"/>
              <a:t> </a:t>
            </a:r>
            <a:r>
              <a:rPr lang="en-GB" sz="5400" b="1" dirty="0" err="1"/>
              <a:t>hanaraka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Ampaherezo</a:t>
            </a:r>
            <a:r>
              <a:rPr lang="en-GB" sz="5400" b="1" dirty="0"/>
              <a:t> </a:t>
            </a:r>
            <a:r>
              <a:rPr lang="en-GB" sz="5400" b="1" dirty="0" err="1"/>
              <a:t>hatoky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mahery</a:t>
            </a:r>
            <a:r>
              <a:rPr lang="en-GB" sz="5400" b="1" dirty="0"/>
              <a:t>, </a:t>
            </a:r>
            <a:r>
              <a:rPr lang="en-GB" sz="5400" b="1" dirty="0" err="1"/>
              <a:t>hazòny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3986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/>
              <a:t>Any an-</a:t>
            </a:r>
            <a:r>
              <a:rPr lang="en-GB" sz="5400" b="1" dirty="0" err="1"/>
              <a:t>danitra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lapanao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matoky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</a:t>
            </a:r>
            <a:r>
              <a:rPr lang="en-GB" sz="5400" b="1" dirty="0" err="1"/>
              <a:t>zanakao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23054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ilaozan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akory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Sao </a:t>
            </a:r>
            <a:r>
              <a:rPr lang="en-GB" sz="5400" b="1" dirty="0" err="1"/>
              <a:t>dia</a:t>
            </a:r>
            <a:r>
              <a:rPr lang="en-GB" sz="5400" b="1" dirty="0"/>
              <a:t> very an-</a:t>
            </a:r>
            <a:r>
              <a:rPr lang="en-GB" sz="5400" b="1" dirty="0" err="1"/>
              <a:t>dalana</a:t>
            </a:r>
            <a:r>
              <a:rPr lang="en-GB" sz="5400" b="1" dirty="0"/>
              <a:t> </a:t>
            </a:r>
            <a:r>
              <a:rPr lang="en-GB" sz="5400" b="1" dirty="0" err="1"/>
              <a:t>indray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malala</a:t>
            </a:r>
            <a:r>
              <a:rPr lang="en-GB" sz="5400" b="1" dirty="0"/>
              <a:t>, </a:t>
            </a:r>
            <a:r>
              <a:rPr lang="en-GB" sz="5400" b="1" dirty="0" err="1"/>
              <a:t>tariho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14296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580</vt:lpstr>
      <vt:lpstr>1) Ry be fiantra sy be indrafo !     Ao aminao misy soa ;    Ory izahay noho ny zava-                  manjo     Ao aminao misy soa ;</vt:lpstr>
      <vt:lpstr>Be siasia an-dalana atý,    Sao tsy ho tratra ny tsara arý ;    Tompo miantra, vonjeo                  izahay,     Ao aminao misy soa ;</vt:lpstr>
      <vt:lpstr>2) Rahona mainty manarona                  anay,     Ao aminao misy soa ;    Mba hazavaonao izay dianay     Ao aminao misy soa ;</vt:lpstr>
      <vt:lpstr>Ampaherezo hanaraka Anao,    Ampaherezo hatoky Anao ;    Tompo mahery, hazòny                 izahay,     Ao aminao misy soa ;</vt:lpstr>
      <vt:lpstr>3) Any an-danitra izay lapanao,     Ao aminao misy soa ;    Ka dia matoky izahay               zanakao,     Ao aminao misy soa ;</vt:lpstr>
      <vt:lpstr>Aza ilaozana akory izahay,    Sao dia very an-dalana indray    Tompo malala, tariho izahay,     Ao aminao misy soa 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580</dc:title>
  <dc:creator>ami</dc:creator>
  <cp:lastModifiedBy>ami</cp:lastModifiedBy>
  <cp:revision>1</cp:revision>
  <dcterms:created xsi:type="dcterms:W3CDTF">2014-11-03T07:06:55Z</dcterms:created>
  <dcterms:modified xsi:type="dcterms:W3CDTF">2014-11-03T07:13:01Z</dcterms:modified>
</cp:coreProperties>
</file>