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0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6FA4-D87D-4E8E-84F5-50804BA82879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20A-0F2F-4F7B-98F8-1B1012491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878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6FA4-D87D-4E8E-84F5-50804BA82879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20A-0F2F-4F7B-98F8-1B1012491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68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6FA4-D87D-4E8E-84F5-50804BA82879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20A-0F2F-4F7B-98F8-1B1012491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12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6FA4-D87D-4E8E-84F5-50804BA82879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20A-0F2F-4F7B-98F8-1B1012491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269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6FA4-D87D-4E8E-84F5-50804BA82879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20A-0F2F-4F7B-98F8-1B1012491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45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6FA4-D87D-4E8E-84F5-50804BA82879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20A-0F2F-4F7B-98F8-1B1012491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37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6FA4-D87D-4E8E-84F5-50804BA82879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20A-0F2F-4F7B-98F8-1B1012491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37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6FA4-D87D-4E8E-84F5-50804BA82879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20A-0F2F-4F7B-98F8-1B1012491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8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6FA4-D87D-4E8E-84F5-50804BA82879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20A-0F2F-4F7B-98F8-1B1012491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96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6FA4-D87D-4E8E-84F5-50804BA82879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20A-0F2F-4F7B-98F8-1B1012491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94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6FA4-D87D-4E8E-84F5-50804BA82879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20A-0F2F-4F7B-98F8-1B1012491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29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46FA4-D87D-4E8E-84F5-50804BA82879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C520A-0F2F-4F7B-98F8-1B10124916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88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987574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582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61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7210" y="1253207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Jeso</a:t>
            </a:r>
            <a:r>
              <a:rPr lang="en-GB" sz="5400" b="1" dirty="0"/>
              <a:t> ô ! </a:t>
            </a:r>
            <a:r>
              <a:rPr lang="en-GB" sz="5400" b="1" dirty="0" err="1"/>
              <a:t>tahio</a:t>
            </a:r>
            <a:r>
              <a:rPr lang="en-GB" sz="5400" b="1" dirty="0"/>
              <a:t> </a:t>
            </a:r>
            <a:r>
              <a:rPr lang="en-GB" sz="5400" b="1" dirty="0" err="1"/>
              <a:t>izahay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Atý</a:t>
            </a:r>
            <a:r>
              <a:rPr lang="en-GB" sz="5400" b="1" dirty="0"/>
              <a:t> am-</a:t>
            </a:r>
            <a:r>
              <a:rPr lang="en-GB" sz="5400" b="1" dirty="0" err="1"/>
              <a:t>pandehananay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hadalanay</a:t>
            </a:r>
            <a:r>
              <a:rPr lang="en-GB" sz="5400" b="1" dirty="0"/>
              <a:t> </a:t>
            </a:r>
            <a:r>
              <a:rPr lang="en-GB" sz="5400" b="1" dirty="0" err="1"/>
              <a:t>avelao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fonay</a:t>
            </a:r>
            <a:r>
              <a:rPr lang="en-GB" sz="5400" b="1" dirty="0"/>
              <a:t> </a:t>
            </a:r>
            <a:r>
              <a:rPr lang="en-GB" sz="5400" b="1" dirty="0" err="1"/>
              <a:t>koa</a:t>
            </a:r>
            <a:r>
              <a:rPr lang="en-GB" sz="5400" b="1" dirty="0"/>
              <a:t> </a:t>
            </a:r>
            <a:r>
              <a:rPr lang="en-GB" sz="5400" b="1" dirty="0" err="1"/>
              <a:t>ovay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vao</a:t>
            </a:r>
            <a:r>
              <a:rPr lang="en-GB" sz="5400" b="1" dirty="0" smtClean="0"/>
              <a:t>,</a:t>
            </a:r>
            <a:endParaRPr lang="fr-FR" sz="5400" b="1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-18550" y="3507854"/>
            <a:ext cx="91440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Arovy</a:t>
            </a:r>
            <a:r>
              <a:rPr lang="en-GB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 </a:t>
            </a:r>
            <a:r>
              <a:rPr lang="en-GB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olonao</a:t>
            </a:r>
            <a:r>
              <a:rPr lang="en-GB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endParaRPr lang="fr-FR" sz="54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GB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lalanay</a:t>
            </a:r>
            <a:r>
              <a:rPr lang="en-GB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hazavao</a:t>
            </a:r>
            <a:r>
              <a:rPr lang="en-GB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54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921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7210" y="1253207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/>
              <a:t>aizim</a:t>
            </a:r>
            <a:r>
              <a:rPr lang="en-GB" sz="5400" b="1" dirty="0"/>
              <a:t>-be </a:t>
            </a:r>
            <a:r>
              <a:rPr lang="en-GB" sz="5400" b="1" dirty="0" err="1"/>
              <a:t>alehanay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Mamely</a:t>
            </a:r>
            <a:r>
              <a:rPr lang="en-GB" sz="5400" b="1" dirty="0"/>
              <a:t> </a:t>
            </a:r>
            <a:r>
              <a:rPr lang="en-GB" sz="5400" b="1" dirty="0" err="1"/>
              <a:t>koa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rafinay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fantatray</a:t>
            </a:r>
            <a:r>
              <a:rPr lang="en-GB" sz="5400" b="1" dirty="0"/>
              <a:t> </a:t>
            </a:r>
            <a:r>
              <a:rPr lang="en-GB" sz="5400" b="1" dirty="0" err="1"/>
              <a:t>izay</a:t>
            </a:r>
            <a:r>
              <a:rPr lang="en-GB" sz="5400" b="1" dirty="0"/>
              <a:t> </a:t>
            </a:r>
            <a:r>
              <a:rPr lang="en-GB" sz="5400" b="1" dirty="0" err="1"/>
              <a:t>hanjo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Ka</a:t>
            </a:r>
            <a:r>
              <a:rPr lang="en-GB" sz="5400" b="1" dirty="0"/>
              <a:t> be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tahotra</a:t>
            </a:r>
            <a:r>
              <a:rPr lang="en-GB" sz="5400" b="1" dirty="0"/>
              <a:t> </a:t>
            </a:r>
            <a:r>
              <a:rPr lang="en-GB" sz="5400" b="1" dirty="0" err="1"/>
              <a:t>ao</a:t>
            </a:r>
            <a:r>
              <a:rPr lang="en-GB" sz="5400" b="1" dirty="0"/>
              <a:t> am-</a:t>
            </a:r>
            <a:r>
              <a:rPr lang="en-GB" sz="5400" b="1" dirty="0" err="1"/>
              <a:t>po</a:t>
            </a:r>
            <a:r>
              <a:rPr lang="en-GB" sz="5400" b="1" dirty="0"/>
              <a:t>.</a:t>
            </a:r>
            <a:endParaRPr lang="fr-FR" sz="5400" b="1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-18550" y="3507854"/>
            <a:ext cx="91440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Arovy</a:t>
            </a:r>
            <a:r>
              <a:rPr lang="en-GB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 </a:t>
            </a:r>
            <a:r>
              <a:rPr lang="en-GB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olonao</a:t>
            </a:r>
            <a:r>
              <a:rPr lang="en-GB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endParaRPr lang="fr-FR" sz="54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GB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lalanay</a:t>
            </a:r>
            <a:r>
              <a:rPr lang="en-GB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hazavao</a:t>
            </a:r>
            <a:r>
              <a:rPr lang="en-GB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54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505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7210" y="1253207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3) </a:t>
            </a:r>
            <a:r>
              <a:rPr lang="en-GB" sz="5400" b="1" dirty="0" err="1"/>
              <a:t>Mikasa</a:t>
            </a:r>
            <a:r>
              <a:rPr lang="en-GB" sz="5400" b="1" dirty="0"/>
              <a:t> </a:t>
            </a:r>
            <a:r>
              <a:rPr lang="en-GB" sz="5400" b="1" dirty="0" err="1"/>
              <a:t>mafy</a:t>
            </a:r>
            <a:r>
              <a:rPr lang="en-GB" sz="5400" b="1" dirty="0"/>
              <a:t> </a:t>
            </a:r>
            <a:r>
              <a:rPr lang="en-GB" sz="5400" b="1" dirty="0" err="1"/>
              <a:t>izahay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tsara</a:t>
            </a:r>
            <a:r>
              <a:rPr lang="en-GB" sz="5400" b="1" dirty="0"/>
              <a:t>, </a:t>
            </a:r>
            <a:r>
              <a:rPr lang="en-GB" sz="5400" b="1" dirty="0" err="1"/>
              <a:t>nefa</a:t>
            </a:r>
            <a:r>
              <a:rPr lang="en-GB" sz="5400" b="1" dirty="0"/>
              <a:t> </a:t>
            </a:r>
            <a:r>
              <a:rPr lang="en-GB" sz="5400" b="1" dirty="0" err="1"/>
              <a:t>fantatray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raha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ambininao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misy</a:t>
            </a:r>
            <a:r>
              <a:rPr lang="en-GB" sz="5400" b="1" dirty="0"/>
              <a:t> </a:t>
            </a:r>
            <a:r>
              <a:rPr lang="en-GB" sz="5400" b="1" dirty="0" err="1"/>
              <a:t>azonay</a:t>
            </a:r>
            <a:r>
              <a:rPr lang="en-GB" sz="5400" b="1" dirty="0"/>
              <a:t> </a:t>
            </a:r>
            <a:r>
              <a:rPr lang="en-GB" sz="5400" b="1" dirty="0" err="1"/>
              <a:t>atao</a:t>
            </a:r>
            <a:r>
              <a:rPr lang="en-GB" sz="5400" b="1" dirty="0"/>
              <a:t>.</a:t>
            </a:r>
            <a:endParaRPr lang="fr-FR" sz="5400" b="1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-18550" y="3507854"/>
            <a:ext cx="91440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Arovy</a:t>
            </a:r>
            <a:r>
              <a:rPr lang="en-GB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 </a:t>
            </a:r>
            <a:r>
              <a:rPr lang="en-GB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olonao</a:t>
            </a:r>
            <a:r>
              <a:rPr lang="en-GB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endParaRPr lang="fr-FR" sz="54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GB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lalanay</a:t>
            </a:r>
            <a:r>
              <a:rPr lang="en-GB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hazavao</a:t>
            </a:r>
            <a:r>
              <a:rPr lang="en-GB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54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126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7210" y="1253207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4)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tano</a:t>
            </a:r>
            <a:r>
              <a:rPr lang="en-GB" sz="5400" b="1" dirty="0"/>
              <a:t> </a:t>
            </a:r>
            <a:r>
              <a:rPr lang="en-GB" sz="5400" b="1" dirty="0" err="1"/>
              <a:t>mafy</a:t>
            </a:r>
            <a:r>
              <a:rPr lang="en-GB" sz="5400" b="1" dirty="0"/>
              <a:t> </a:t>
            </a:r>
            <a:r>
              <a:rPr lang="en-GB" sz="5400" b="1" dirty="0" err="1"/>
              <a:t>izahay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Ambara-pahafatinay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ento</a:t>
            </a:r>
            <a:r>
              <a:rPr lang="en-GB" sz="5400" b="1" dirty="0"/>
              <a:t> </a:t>
            </a:r>
            <a:r>
              <a:rPr lang="en-GB" sz="5400" b="1" dirty="0" err="1"/>
              <a:t>ao</a:t>
            </a:r>
            <a:r>
              <a:rPr lang="en-GB" sz="5400" b="1" dirty="0"/>
              <a:t> an-</a:t>
            </a:r>
            <a:r>
              <a:rPr lang="en-GB" sz="5400" b="1" dirty="0" err="1"/>
              <a:t>danitrao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i="1" dirty="0" err="1"/>
              <a:t>I</a:t>
            </a:r>
            <a:r>
              <a:rPr lang="en-GB" sz="5400" b="1" dirty="0" err="1"/>
              <a:t>zahay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faly</a:t>
            </a:r>
            <a:r>
              <a:rPr lang="en-GB" sz="5400" b="1" dirty="0"/>
              <a:t> </a:t>
            </a:r>
            <a:r>
              <a:rPr lang="en-GB" sz="5400" b="1" dirty="0" err="1"/>
              <a:t>aminao</a:t>
            </a:r>
            <a:r>
              <a:rPr lang="en-GB" sz="5400" b="1" dirty="0"/>
              <a:t>.</a:t>
            </a:r>
            <a:endParaRPr lang="fr-FR" sz="5400" b="1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-18550" y="3507854"/>
            <a:ext cx="91440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Arovy</a:t>
            </a:r>
            <a:r>
              <a:rPr lang="en-GB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 </a:t>
            </a:r>
            <a:r>
              <a:rPr lang="en-GB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olonao</a:t>
            </a:r>
            <a:r>
              <a:rPr lang="en-GB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endParaRPr lang="fr-FR" sz="54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GB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lalanay</a:t>
            </a:r>
            <a:r>
              <a:rPr lang="en-GB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hazavao</a:t>
            </a:r>
            <a:r>
              <a:rPr lang="en-GB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54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37776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70</Words>
  <Application>Microsoft Office PowerPoint</Application>
  <PresentationFormat>Affichage à l'écran (16:9)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582</vt:lpstr>
      <vt:lpstr>1) Ry Jeso ô ! tahio izahay     Atý am-pandehananay ;    Ny hadalanay avelao,     Ny fonay koa ovay ho vao,</vt:lpstr>
      <vt:lpstr>2) Ny aizim-be alehanay,     Mamely koa ny rafinay ;    Tsy fantatray izay hanjo     Ka be ny tahotra ao am-po.</vt:lpstr>
      <vt:lpstr>3) Mikasa mafy izahay     Ho tsara, nefa fantatray    Fa raha tsy ambininao,     Tsy misy azonay atao.</vt:lpstr>
      <vt:lpstr>4) Mba tano mafy izahay     Ambara-pahafatinay,    Dia ento ao an-danitrao     Izahay ho faly aminao.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582</dc:title>
  <dc:creator>ami</dc:creator>
  <cp:lastModifiedBy>ami</cp:lastModifiedBy>
  <cp:revision>1</cp:revision>
  <dcterms:created xsi:type="dcterms:W3CDTF">2014-11-01T08:02:08Z</dcterms:created>
  <dcterms:modified xsi:type="dcterms:W3CDTF">2014-11-01T08:05:12Z</dcterms:modified>
</cp:coreProperties>
</file>