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2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92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41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87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77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4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4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41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16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DBDE-1EBB-4484-92F1-1C3E3A6452DF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8CE5D-8DA5-4A23-A641-42DB54C4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0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584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33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Arovy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fanahinay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Andriamanitra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Tariho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fanahinay</a:t>
            </a:r>
            <a:r>
              <a:rPr lang="en-GB" sz="6000" b="1" dirty="0"/>
              <a:t>, (</a:t>
            </a:r>
            <a:r>
              <a:rPr lang="en-GB" sz="6000" b="1" i="1" dirty="0"/>
              <a:t>in-2</a:t>
            </a:r>
            <a:r>
              <a:rPr lang="en-GB" sz="6000" b="1" dirty="0"/>
              <a:t>)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Hanaraka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 (</a:t>
            </a:r>
            <a:r>
              <a:rPr lang="en-GB" sz="6000" b="1" i="1" dirty="0"/>
              <a:t>in-3</a:t>
            </a:r>
            <a:r>
              <a:rPr lang="en-GB" sz="6000" b="1" dirty="0" smtClean="0"/>
              <a:t>)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346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Hianao</a:t>
            </a:r>
            <a:r>
              <a:rPr lang="en-GB" sz="6000" b="1" dirty="0"/>
              <a:t> no </a:t>
            </a:r>
            <a:r>
              <a:rPr lang="en-GB" sz="6000" b="1" dirty="0" err="1"/>
              <a:t>hiankinanay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mamelà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helokay</a:t>
            </a:r>
            <a:r>
              <a:rPr lang="en-GB" sz="6000" b="1" dirty="0"/>
              <a:t> (</a:t>
            </a:r>
            <a:r>
              <a:rPr lang="en-GB" sz="6000" b="1" i="1" dirty="0"/>
              <a:t>in-2</a:t>
            </a:r>
            <a:r>
              <a:rPr lang="en-GB" sz="6000" b="1" dirty="0"/>
              <a:t>)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diso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. (</a:t>
            </a:r>
            <a:r>
              <a:rPr lang="en-GB" sz="6000" b="1" i="1" dirty="0"/>
              <a:t>in-3</a:t>
            </a:r>
            <a:r>
              <a:rPr lang="en-GB" sz="6000" b="1" dirty="0"/>
              <a:t>)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73734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 smtClean="0"/>
              <a:t>Izahay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hiantso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 </a:t>
            </a:r>
            <a:r>
              <a:rPr lang="en-GB" sz="6000" b="1" dirty="0" err="1" smtClean="0"/>
              <a:t>Andriamanitra</a:t>
            </a:r>
            <a:r>
              <a:rPr lang="en-GB" sz="6000" b="1" dirty="0" smtClean="0"/>
              <a:t> !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henoy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fivavaka</a:t>
            </a:r>
            <a:r>
              <a:rPr lang="en-GB" sz="6000" b="1" dirty="0" smtClean="0"/>
              <a:t> (</a:t>
            </a:r>
            <a:r>
              <a:rPr lang="en-GB" sz="6000" b="1" i="1" dirty="0" smtClean="0"/>
              <a:t>in-2</a:t>
            </a:r>
            <a:r>
              <a:rPr lang="en-GB" sz="6000" b="1" dirty="0" smtClean="0"/>
              <a:t>)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Ataonay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aminao</a:t>
            </a:r>
            <a:r>
              <a:rPr lang="en-GB" sz="6000" b="1" dirty="0" smtClean="0"/>
              <a:t>. (</a:t>
            </a:r>
            <a:r>
              <a:rPr lang="en-GB" sz="6000" b="1" i="1" dirty="0" smtClean="0"/>
              <a:t>in-3</a:t>
            </a:r>
            <a:r>
              <a:rPr lang="en-GB" sz="6000" b="1" dirty="0" smtClean="0"/>
              <a:t>)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9977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Mitsinjova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mpanota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</a:t>
            </a:r>
            <a:r>
              <a:rPr lang="en-GB" sz="6000" b="1" dirty="0" err="1"/>
              <a:t>Mahantra</a:t>
            </a:r>
            <a:r>
              <a:rPr lang="en-GB" sz="6000" b="1" dirty="0"/>
              <a:t> </a:t>
            </a:r>
            <a:r>
              <a:rPr lang="en-GB" sz="6000" b="1" dirty="0" err="1"/>
              <a:t>indrindra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i="1" dirty="0" err="1"/>
              <a:t>I</a:t>
            </a:r>
            <a:r>
              <a:rPr lang="en-GB" sz="6000" b="1" dirty="0" err="1"/>
              <a:t>lay</a:t>
            </a:r>
            <a:r>
              <a:rPr lang="en-GB" sz="6000" b="1" dirty="0"/>
              <a:t> </a:t>
            </a:r>
            <a:r>
              <a:rPr lang="fr-FR" sz="6000" b="1" dirty="0" smtClean="0"/>
              <a:t> </a:t>
            </a:r>
            <a:r>
              <a:rPr lang="en-GB" sz="6000" b="1" dirty="0" err="1" smtClean="0"/>
              <a:t>Mpanavotra</a:t>
            </a:r>
            <a:r>
              <a:rPr lang="en-GB" sz="6000" b="1" dirty="0" smtClean="0"/>
              <a:t> </a:t>
            </a:r>
            <a:r>
              <a:rPr lang="en-GB" sz="6000" b="1" dirty="0"/>
              <a:t>(</a:t>
            </a:r>
            <a:r>
              <a:rPr lang="en-GB" sz="6000" b="1" i="1" dirty="0"/>
              <a:t>in-2</a:t>
            </a:r>
            <a:r>
              <a:rPr lang="en-GB" sz="6000" b="1" dirty="0"/>
              <a:t>)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maty</a:t>
            </a:r>
            <a:r>
              <a:rPr lang="en-GB" sz="6000" b="1" dirty="0"/>
              <a:t> </a:t>
            </a:r>
            <a:r>
              <a:rPr lang="en-GB" sz="6000" b="1" dirty="0" err="1"/>
              <a:t>nisolo</a:t>
            </a:r>
            <a:r>
              <a:rPr lang="en-GB" sz="6000" b="1" dirty="0"/>
              <a:t> (</a:t>
            </a:r>
            <a:r>
              <a:rPr lang="en-GB" sz="6000" b="1" i="1" dirty="0"/>
              <a:t>in-3</a:t>
            </a:r>
            <a:r>
              <a:rPr lang="en-GB" sz="6000" b="1" dirty="0"/>
              <a:t>)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814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584</vt:lpstr>
      <vt:lpstr>1) Arovy ny fanahinay,     Andriamanitra !    Tariho ny fanahinay, (in-2)     Hanaraka Anao. (in-3)</vt:lpstr>
      <vt:lpstr>2) Hianao no hiankinanay,     Fa tsara Hianao ; Ka mamelà ny helokay (in-2)     Fa diso izahay. (in-3)</vt:lpstr>
      <vt:lpstr>3) Izahay hiantso Anao,      Andriamanitra ! Ka henoy ny fivavaka (in-2)     Ataonay aminao. (in-3)</vt:lpstr>
      <vt:lpstr>4) Mitsinjova ny mpanota      Mahantra indrindra, Fa Jeso, Ilay  Mpanavotra (in-2)     No maty nisolo (in-3)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</dc:creator>
  <cp:lastModifiedBy>ami</cp:lastModifiedBy>
  <cp:revision>2</cp:revision>
  <dcterms:created xsi:type="dcterms:W3CDTF">2014-11-01T08:07:10Z</dcterms:created>
  <dcterms:modified xsi:type="dcterms:W3CDTF">2014-11-01T08:54:12Z</dcterms:modified>
</cp:coreProperties>
</file>