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66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665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04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96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170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38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42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7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1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414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1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0648-A022-424F-8617-419CA07433E7}" type="datetimeFigureOut">
              <a:rPr lang="fr-FR" smtClean="0"/>
              <a:t>01/11/2014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61840-AC7B-4B24-8E14-E7850DE077A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9293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586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5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Jesosy</a:t>
            </a:r>
            <a:r>
              <a:rPr lang="en-GB" sz="6000" b="1" dirty="0"/>
              <a:t> Kristy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antenaiko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toa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           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Heriko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Aiko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03001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olona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Mahafaka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zakakao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entako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anefa</a:t>
            </a:r>
            <a:r>
              <a:rPr lang="en-GB" sz="6000" b="1" dirty="0"/>
              <a:t> </a:t>
            </a:r>
            <a:r>
              <a:rPr lang="en-GB" sz="6000" b="1" dirty="0" err="1"/>
              <a:t>tokiko</a:t>
            </a:r>
            <a:r>
              <a:rPr lang="en-GB" sz="6000" b="1" dirty="0"/>
              <a:t>.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67004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otako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ory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Mpamonjy</a:t>
            </a:r>
            <a:r>
              <a:rPr lang="en-GB" sz="6000" b="1" dirty="0"/>
              <a:t> ô, </a:t>
            </a:r>
            <a:r>
              <a:rPr lang="en-GB" sz="6000" b="1" dirty="0" err="1"/>
              <a:t>vonjeo</a:t>
            </a:r>
            <a:r>
              <a:rPr lang="en-GB" sz="6000" b="1" dirty="0"/>
              <a:t> re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 </a:t>
            </a:r>
            <a:r>
              <a:rPr lang="en-GB" sz="6000" b="1" dirty="0" err="1"/>
              <a:t>esory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Rainao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ilazao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0740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izaho</a:t>
            </a:r>
            <a:r>
              <a:rPr lang="en-GB" sz="6000" b="1" dirty="0"/>
              <a:t> no </a:t>
            </a:r>
            <a:r>
              <a:rPr lang="en-GB" sz="6000" b="1" dirty="0" err="1"/>
              <a:t>navotanao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havela</a:t>
            </a:r>
            <a:r>
              <a:rPr lang="en-GB" sz="6000" b="1" dirty="0"/>
              <a:t> </a:t>
            </a:r>
            <a:r>
              <a:rPr lang="en-GB" sz="6000" b="1" dirty="0" err="1"/>
              <a:t>heloka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azoko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fiadanana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8123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Finoa</a:t>
            </a:r>
            <a:r>
              <a:rPr lang="en-GB" sz="6000" b="1" dirty="0"/>
              <a:t>-marina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No </a:t>
            </a:r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homenao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hanandramako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tsirom-pamonjenao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hitiavako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76755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rahalahinao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</a:t>
            </a:r>
            <a:r>
              <a:rPr lang="en-GB" sz="6000" b="1" i="1" dirty="0" err="1"/>
              <a:t>ha</a:t>
            </a:r>
            <a:r>
              <a:rPr lang="en-GB" sz="6000" b="1" dirty="0"/>
              <a:t>  </a:t>
            </a:r>
            <a:r>
              <a:rPr lang="en-GB" sz="6000" b="1" dirty="0" err="1"/>
              <a:t>avy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fotoako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O,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vonjeo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reseo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rafiko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76144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saotra</a:t>
            </a:r>
            <a:r>
              <a:rPr lang="en-GB" sz="6000" b="1" dirty="0"/>
              <a:t>, </a:t>
            </a:r>
            <a:r>
              <a:rPr lang="en-GB" sz="6000" b="1" dirty="0" err="1"/>
              <a:t>dera</a:t>
            </a:r>
            <a:r>
              <a:rPr lang="en-GB" sz="6000" b="1" dirty="0"/>
              <a:t>,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Raiko</a:t>
            </a:r>
            <a:r>
              <a:rPr lang="en-GB" sz="6000" b="1" dirty="0"/>
              <a:t> be </a:t>
            </a:r>
            <a:r>
              <a:rPr lang="en-GB" sz="6000" b="1" dirty="0" err="1"/>
              <a:t>fiantra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Kristy ô,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Mpamonjy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mahantra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Anao</a:t>
            </a:r>
            <a:r>
              <a:rPr lang="en-GB" sz="6000" b="1" dirty="0"/>
              <a:t>,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2513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Mpampionona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omeonao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  </a:t>
            </a:r>
            <a:r>
              <a:rPr lang="en-GB" sz="6000" b="1" dirty="0" err="1"/>
              <a:t>Ny</a:t>
            </a:r>
            <a:r>
              <a:rPr lang="en-GB" sz="6000" b="1" dirty="0"/>
              <a:t> aim-</a:t>
            </a:r>
            <a:r>
              <a:rPr lang="en-GB" sz="6000" b="1" dirty="0" err="1"/>
              <a:t>baovao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Haharitra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olonao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883027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586</vt:lpstr>
      <vt:lpstr>1) Jesosy Kristy Tompo ô !      Hianao no antenaiko ;    Tsy misy Mpamonjy toa                   Anao,     Ry Heriko sy Aiko,</vt:lpstr>
      <vt:lpstr> Fa tsy mba misy olona     Mahafaka ny heloko ;    Tsy zakakao ny entako,       Ry Jeso ô !    Hianao anefa tokiko. </vt:lpstr>
      <vt:lpstr>2) Ny otako dia lehibe,      Ny foko dia ory !    Mpamonjy ô, vonjeo re !     Ny heloko esory,    Ny Rainao tsara ilazao,</vt:lpstr>
      <vt:lpstr>Fa izaho no navotanao,    Ka mba havela heloka,       Dia azoko    Ny fiadanana ao am-po.</vt:lpstr>
      <vt:lpstr>3) Finoa-marina ao am-po      No aoka mba homenao,    Mba hanandramako tokoa     Ny tsirom-pamonjenao,    Mba hitiavako Anao</vt:lpstr>
      <vt:lpstr>Sy ireo rahalahinao ;    Raha  avy ny fotoako,       O, mba vonjeo !    Ka mba reseo ny rafiko.</vt:lpstr>
      <vt:lpstr>4) Ny saotra, dera, ho Anao,      Ry Raiko be fiantra,    Sy ho Anao, ry Kristy ô,     Mpamonjy ny mahantra,    Anao, Fanahy Masina !</vt:lpstr>
      <vt:lpstr> Izay tena Mpampionona !    Izaho mba omeonao       Ny aim-baovao,    Haharitra ho olonao.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586</dc:title>
  <dc:creator>ami</dc:creator>
  <cp:lastModifiedBy>ami</cp:lastModifiedBy>
  <cp:revision>1</cp:revision>
  <dcterms:created xsi:type="dcterms:W3CDTF">2014-11-01T08:56:30Z</dcterms:created>
  <dcterms:modified xsi:type="dcterms:W3CDTF">2014-11-01T08:59:34Z</dcterms:modified>
</cp:coreProperties>
</file>