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466-735F-423D-BE97-CFF82FB2EE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3160-A968-4205-8BD5-6807EF68B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89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466-735F-423D-BE97-CFF82FB2EE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3160-A968-4205-8BD5-6807EF68B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07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466-735F-423D-BE97-CFF82FB2EE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3160-A968-4205-8BD5-6807EF68B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0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466-735F-423D-BE97-CFF82FB2EE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3160-A968-4205-8BD5-6807EF68B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90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466-735F-423D-BE97-CFF82FB2EE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3160-A968-4205-8BD5-6807EF68B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27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466-735F-423D-BE97-CFF82FB2EE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3160-A968-4205-8BD5-6807EF68B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49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466-735F-423D-BE97-CFF82FB2EE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3160-A968-4205-8BD5-6807EF68B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03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466-735F-423D-BE97-CFF82FB2EE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3160-A968-4205-8BD5-6807EF68B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8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466-735F-423D-BE97-CFF82FB2EE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3160-A968-4205-8BD5-6807EF68B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60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466-735F-423D-BE97-CFF82FB2EE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3160-A968-4205-8BD5-6807EF68B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31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466-735F-423D-BE97-CFF82FB2EE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3160-A968-4205-8BD5-6807EF68B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03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0466-735F-423D-BE97-CFF82FB2EE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73160-A968-4205-8BD5-6807EF68B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04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587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27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/>
              <a:t>Jehovah </a:t>
            </a:r>
            <a:r>
              <a:rPr lang="en-GB" sz="5400" b="1" dirty="0" err="1"/>
              <a:t>Tompo</a:t>
            </a:r>
            <a:r>
              <a:rPr lang="en-GB" sz="5400" b="1" dirty="0"/>
              <a:t> no </a:t>
            </a:r>
            <a:r>
              <a:rPr lang="en-GB" sz="5400" b="1" dirty="0" err="1"/>
              <a:t>itokiako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mampitombo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fifaliako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saiko</a:t>
            </a:r>
            <a:r>
              <a:rPr lang="en-GB" sz="5400" b="1" dirty="0"/>
              <a:t> </a:t>
            </a:r>
            <a:r>
              <a:rPr lang="en-GB" sz="5400" b="1" dirty="0" err="1" smtClean="0"/>
              <a:t>miankina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aminy</a:t>
            </a:r>
            <a:r>
              <a:rPr lang="en-GB" sz="5400" b="1" dirty="0" smtClean="0"/>
              <a:t> </a:t>
            </a:r>
            <a:r>
              <a:rPr lang="en-GB" sz="5400" b="1" dirty="0"/>
              <a:t>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ilaiko</a:t>
            </a:r>
            <a:r>
              <a:rPr lang="en-GB" sz="5400" b="1" dirty="0"/>
              <a:t> </a:t>
            </a:r>
            <a:r>
              <a:rPr lang="en-GB" sz="5400" b="1" dirty="0" err="1"/>
              <a:t>omen’ny</a:t>
            </a:r>
            <a:r>
              <a:rPr lang="en-GB" sz="5400" b="1" dirty="0"/>
              <a:t> </a:t>
            </a:r>
            <a:r>
              <a:rPr lang="en-GB" sz="5400" b="1" dirty="0" err="1"/>
              <a:t>taniny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aiko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toro-heviny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87006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solidFill>
                  <a:srgbClr val="FF0000"/>
                </a:solidFill>
              </a:rPr>
              <a:t>2) </a:t>
            </a:r>
            <a:r>
              <a:rPr lang="fr-FR" sz="4800" b="1" dirty="0" err="1"/>
              <a:t>Ampio</a:t>
            </a:r>
            <a:r>
              <a:rPr lang="fr-FR" sz="4800" b="1" dirty="0"/>
              <a:t> </a:t>
            </a:r>
            <a:r>
              <a:rPr lang="fr-FR" sz="4800" b="1" dirty="0" err="1"/>
              <a:t>aho</a:t>
            </a:r>
            <a:r>
              <a:rPr lang="fr-FR" sz="4800" b="1" dirty="0"/>
              <a:t>, </a:t>
            </a:r>
            <a:r>
              <a:rPr lang="fr-FR" sz="4800" b="1" dirty="0" err="1"/>
              <a:t>Jehovah</a:t>
            </a:r>
            <a:r>
              <a:rPr lang="fr-FR" sz="4800" b="1" dirty="0"/>
              <a:t> </a:t>
            </a:r>
            <a:r>
              <a:rPr lang="fr-FR" sz="4800" b="1" dirty="0" err="1" smtClean="0"/>
              <a:t>Tompo</a:t>
            </a:r>
            <a:r>
              <a:rPr lang="fr-FR" sz="4800" b="1" dirty="0" smtClean="0"/>
              <a:t> ô </a:t>
            </a:r>
            <a:r>
              <a:rPr lang="fr-FR" sz="4800" b="1" dirty="0"/>
              <a:t>!</a:t>
            </a:r>
            <a:br>
              <a:rPr lang="fr-FR" sz="4800" b="1" dirty="0"/>
            </a:br>
            <a:r>
              <a:rPr lang="fr-FR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mitalaho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zanakao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Omeo</a:t>
            </a:r>
            <a:r>
              <a:rPr lang="en-GB" sz="5400" b="1" dirty="0"/>
              <a:t> </a:t>
            </a:r>
            <a:r>
              <a:rPr lang="en-GB" sz="5400" b="1" dirty="0" err="1"/>
              <a:t>hery</a:t>
            </a:r>
            <a:r>
              <a:rPr lang="en-GB" sz="5400" b="1" dirty="0"/>
              <a:t> </a:t>
            </a:r>
            <a:r>
              <a:rPr lang="en-GB" sz="5400" b="1" dirty="0" err="1"/>
              <a:t>hitanako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to,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b="1" dirty="0" err="1" smtClean="0"/>
              <a:t>Mba</a:t>
            </a:r>
            <a:r>
              <a:rPr lang="en-GB" b="1" dirty="0" smtClean="0"/>
              <a:t>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ho</a:t>
            </a:r>
            <a:r>
              <a:rPr lang="en-GB" b="1" dirty="0"/>
              <a:t> very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 smtClean="0"/>
              <a:t>rakitr</a:t>
            </a:r>
            <a:r>
              <a:rPr lang="en-GB" b="1" i="1" dirty="0" err="1" smtClean="0"/>
              <a:t>a</a:t>
            </a:r>
            <a:r>
              <a:rPr lang="fr-FR" b="1" dirty="0" smtClean="0"/>
              <a:t> </a:t>
            </a:r>
            <a:r>
              <a:rPr lang="en-GB" b="1" dirty="0" err="1" smtClean="0"/>
              <a:t>ao</a:t>
            </a:r>
            <a:r>
              <a:rPr lang="en-GB" b="1" dirty="0" smtClean="0"/>
              <a:t> </a:t>
            </a:r>
            <a:r>
              <a:rPr lang="en-GB" b="1" dirty="0"/>
              <a:t>am-</a:t>
            </a:r>
            <a:r>
              <a:rPr lang="en-GB" b="1" dirty="0" err="1"/>
              <a:t>po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sz="5400" b="1" dirty="0"/>
              <a:t>   </a:t>
            </a:r>
            <a:r>
              <a:rPr lang="en-GB" sz="5400" b="1" dirty="0" err="1"/>
              <a:t>Hianao</a:t>
            </a:r>
            <a:r>
              <a:rPr lang="en-GB" sz="5400" b="1" dirty="0"/>
              <a:t> </a:t>
            </a:r>
            <a:r>
              <a:rPr lang="en-GB" sz="5400" b="1" dirty="0" err="1"/>
              <a:t>irery</a:t>
            </a:r>
            <a:r>
              <a:rPr lang="en-GB" sz="5400" b="1" dirty="0"/>
              <a:t> no </a:t>
            </a:r>
            <a:r>
              <a:rPr lang="en-GB" sz="5400" b="1" dirty="0" err="1"/>
              <a:t>iankinako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95627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</a:rPr>
              <a:t>3) </a:t>
            </a:r>
            <a:r>
              <a:rPr lang="en-GB" sz="4000" b="1" dirty="0" err="1"/>
              <a:t>Ry</a:t>
            </a:r>
            <a:r>
              <a:rPr lang="en-GB" sz="4000" b="1" dirty="0"/>
              <a:t> Kristy </a:t>
            </a:r>
            <a:r>
              <a:rPr lang="en-GB" sz="4000" b="1" dirty="0" err="1"/>
              <a:t>Tompo</a:t>
            </a:r>
            <a:r>
              <a:rPr lang="en-GB" sz="4000" b="1" dirty="0"/>
              <a:t>, </a:t>
            </a:r>
            <a:r>
              <a:rPr lang="en-GB" sz="4000" b="1" dirty="0" err="1"/>
              <a:t>mba</a:t>
            </a:r>
            <a:r>
              <a:rPr lang="en-GB" sz="4000" b="1" dirty="0"/>
              <a:t> </a:t>
            </a:r>
            <a:r>
              <a:rPr lang="en-GB" sz="4000" b="1" dirty="0" err="1" smtClean="0"/>
              <a:t>mamonje</a:t>
            </a:r>
            <a:r>
              <a:rPr lang="en-GB" sz="4000" b="1" dirty="0" smtClean="0"/>
              <a:t> </a:t>
            </a:r>
            <a:r>
              <a:rPr lang="en-GB" sz="4000" b="1" dirty="0" err="1"/>
              <a:t>anay</a:t>
            </a:r>
            <a:r>
              <a:rPr lang="fr-FR" sz="4000" b="1" dirty="0"/>
              <a:t/>
            </a:r>
            <a:br>
              <a:rPr lang="fr-FR" sz="4000" b="1" dirty="0"/>
            </a:br>
            <a:r>
              <a:rPr lang="en-GB" sz="4800" b="1" dirty="0" err="1" smtClean="0"/>
              <a:t>Mba</a:t>
            </a:r>
            <a:r>
              <a:rPr lang="en-GB" sz="4800" b="1" dirty="0" smtClean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mpanompo</a:t>
            </a:r>
            <a:r>
              <a:rPr lang="en-GB" sz="4800" b="1" dirty="0"/>
              <a:t> </a:t>
            </a:r>
            <a:r>
              <a:rPr lang="en-GB" sz="4800" b="1" dirty="0" err="1" smtClean="0"/>
              <a:t>mazoto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izahay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Mpiasa</a:t>
            </a:r>
            <a:r>
              <a:rPr lang="en-GB" sz="4800" b="1" dirty="0"/>
              <a:t> </a:t>
            </a:r>
            <a:r>
              <a:rPr lang="en-GB" sz="4800" b="1" dirty="0" err="1"/>
              <a:t>tsara</a:t>
            </a:r>
            <a:r>
              <a:rPr lang="en-GB" sz="4800" b="1" dirty="0"/>
              <a:t> </a:t>
            </a:r>
            <a:r>
              <a:rPr lang="en-GB" sz="4800" b="1" dirty="0" err="1"/>
              <a:t>ankasitrahanao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i="1" dirty="0" err="1"/>
              <a:t>I</a:t>
            </a:r>
            <a:r>
              <a:rPr lang="en-GB" sz="4800" b="1" dirty="0" err="1"/>
              <a:t>zay</a:t>
            </a:r>
            <a:r>
              <a:rPr lang="en-GB" sz="4800" b="1" dirty="0"/>
              <a:t> </a:t>
            </a:r>
            <a:r>
              <a:rPr lang="en-GB" sz="4800" b="1" dirty="0" err="1"/>
              <a:t>manambara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fitiavanao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hiafara</a:t>
            </a:r>
            <a:r>
              <a:rPr lang="en-GB" sz="4800" b="1" dirty="0"/>
              <a:t> </a:t>
            </a:r>
            <a:r>
              <a:rPr lang="en-GB" sz="4800" b="1" dirty="0" err="1"/>
              <a:t>eo</a:t>
            </a:r>
            <a:r>
              <a:rPr lang="en-GB" sz="4800" b="1" dirty="0"/>
              <a:t> </a:t>
            </a:r>
            <a:r>
              <a:rPr lang="en-GB" sz="4800" b="1" dirty="0" err="1"/>
              <a:t>anatrehanao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1387198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587</vt:lpstr>
      <vt:lpstr>1) Jehovah Tompo no itokiako,    Fa mampitombo ny fifaliako, Ny fo sy saiko miankina aminy ;    Izay ilaiko omen’ny taniny,    Ka tena aiko ny toro-heviny.</vt:lpstr>
      <vt:lpstr>2) Ampio aho, Jehovah Tompo ô !    Fa mitalaho izao ny zanakao,    Omeo hery hitanako ny to, Mba tsy ho very ny rakitra ao am-po ;    Hianao irery no iankinako.</vt:lpstr>
      <vt:lpstr>3) Ry Kristy Tompo, mba mamonje anay Mba ho mpanompo mazoto izahay,    Mpiasa tsara ankasitrahanao,    Izay manambara ny fitiavanao    Ka hiafara eo anatrehanao.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587</dc:title>
  <dc:creator>ami</dc:creator>
  <cp:lastModifiedBy>ami</cp:lastModifiedBy>
  <cp:revision>1</cp:revision>
  <dcterms:created xsi:type="dcterms:W3CDTF">2014-11-03T07:13:02Z</dcterms:created>
  <dcterms:modified xsi:type="dcterms:W3CDTF">2014-11-03T07:18:03Z</dcterms:modified>
</cp:coreProperties>
</file>