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8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5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02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15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71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4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8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4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4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06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62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B022-240A-40ED-B5C2-A2B6321FF8D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AC8F-7270-43D0-B87E-CD9C9261F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6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589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Jesosy</a:t>
            </a:r>
            <a:r>
              <a:rPr lang="en-GB" sz="7200" b="1" dirty="0"/>
              <a:t> </a:t>
            </a:r>
            <a:r>
              <a:rPr lang="en-GB" sz="7200" b="1" dirty="0" err="1"/>
              <a:t>Tompoko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nanetry</a:t>
            </a:r>
            <a:r>
              <a:rPr lang="en-GB" sz="7200" b="1" dirty="0"/>
              <a:t> </a:t>
            </a:r>
            <a:r>
              <a:rPr lang="en-GB" sz="7200" b="1" dirty="0" err="1"/>
              <a:t>tena</a:t>
            </a:r>
            <a:r>
              <a:rPr lang="en-GB" sz="7200" b="1" dirty="0"/>
              <a:t> ô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Naka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tarehinay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Hanavotanao</a:t>
            </a:r>
            <a:r>
              <a:rPr lang="en-GB" sz="7200" b="1" dirty="0"/>
              <a:t> </a:t>
            </a:r>
            <a:r>
              <a:rPr lang="en-GB" sz="7200" b="1" dirty="0" err="1" smtClean="0"/>
              <a:t>anay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8709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omeo</a:t>
            </a:r>
            <a:r>
              <a:rPr lang="en-GB" sz="7200" b="1" dirty="0"/>
              <a:t> </a:t>
            </a:r>
            <a:r>
              <a:rPr lang="en-GB" sz="7200" b="1" dirty="0" err="1"/>
              <a:t>anay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Fanahy</a:t>
            </a:r>
            <a:r>
              <a:rPr lang="en-GB" sz="7200" b="1" dirty="0"/>
              <a:t> </a:t>
            </a:r>
            <a:r>
              <a:rPr lang="en-GB" sz="7200" b="1" dirty="0" err="1"/>
              <a:t>Masinao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Hanarahanay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28850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Zanak'i</a:t>
            </a:r>
            <a:r>
              <a:rPr lang="en-GB" sz="7200" b="1" dirty="0"/>
              <a:t> </a:t>
            </a:r>
            <a:r>
              <a:rPr lang="en-GB" sz="7200" b="1" dirty="0" err="1"/>
              <a:t>Davida</a:t>
            </a:r>
            <a:r>
              <a:rPr lang="en-GB" sz="7200" b="1" dirty="0"/>
              <a:t> ô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midira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 am-</a:t>
            </a:r>
            <a:r>
              <a:rPr lang="en-GB" sz="7200" b="1" dirty="0" err="1"/>
              <a:t>po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Raiso</a:t>
            </a:r>
            <a:r>
              <a:rPr lang="en-GB" sz="7200" b="1" dirty="0"/>
              <a:t>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diovinao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Izy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tempolinao</a:t>
            </a:r>
            <a:r>
              <a:rPr lang="en-GB" sz="7200" b="1" dirty="0"/>
              <a:t>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82601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err="1"/>
              <a:t>Izahay</a:t>
            </a:r>
            <a:r>
              <a:rPr lang="en-GB" sz="7200" b="1" dirty="0"/>
              <a:t> </a:t>
            </a:r>
            <a:r>
              <a:rPr lang="en-GB" sz="7200" b="1" dirty="0" err="1"/>
              <a:t>manasa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Honina</a:t>
            </a:r>
            <a:r>
              <a:rPr lang="en-GB" sz="7200" b="1" dirty="0" smtClean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 am-</a:t>
            </a:r>
            <a:r>
              <a:rPr lang="en-GB" sz="7200" b="1" dirty="0" err="1"/>
              <a:t>po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Koa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ekeonao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911133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589</vt:lpstr>
      <vt:lpstr>1) Ry Jesosy Tompoko,    Izay nanetry tena ô !    Naka ny tarehinay    Hanavotanao anay</vt:lpstr>
      <vt:lpstr>Mba omeo anay izao     Ny Fanahy Masinao,     Hanarahanay Anao.</vt:lpstr>
      <vt:lpstr>2) Zanak'i Davida ô ! Mba midira ao am-po,    Raiso ka diovinao    Izy ho tempolinao ;</vt:lpstr>
      <vt:lpstr>Izahay manasa Anao Honina ao am-po izao     Koa mba ekeonao.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589</dc:title>
  <dc:creator>ami</dc:creator>
  <cp:lastModifiedBy>ami</cp:lastModifiedBy>
  <cp:revision>1</cp:revision>
  <dcterms:created xsi:type="dcterms:W3CDTF">2014-11-03T07:20:43Z</dcterms:created>
  <dcterms:modified xsi:type="dcterms:W3CDTF">2014-11-03T07:22:41Z</dcterms:modified>
</cp:coreProperties>
</file>