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39F9-67AA-45E4-86D9-664CD35E22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09D-BDCC-4679-AA2F-69FCF02CA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2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39F9-67AA-45E4-86D9-664CD35E22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09D-BDCC-4679-AA2F-69FCF02CA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8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39F9-67AA-45E4-86D9-664CD35E22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09D-BDCC-4679-AA2F-69FCF02CA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31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39F9-67AA-45E4-86D9-664CD35E22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09D-BDCC-4679-AA2F-69FCF02CA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61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39F9-67AA-45E4-86D9-664CD35E22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09D-BDCC-4679-AA2F-69FCF02CA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08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39F9-67AA-45E4-86D9-664CD35E22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09D-BDCC-4679-AA2F-69FCF02CA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39F9-67AA-45E4-86D9-664CD35E22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09D-BDCC-4679-AA2F-69FCF02CA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63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39F9-67AA-45E4-86D9-664CD35E22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09D-BDCC-4679-AA2F-69FCF02CA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57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39F9-67AA-45E4-86D9-664CD35E22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09D-BDCC-4679-AA2F-69FCF02CA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6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39F9-67AA-45E4-86D9-664CD35E22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09D-BDCC-4679-AA2F-69FCF02CA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25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39F9-67AA-45E4-86D9-664CD35E22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509D-BDCC-4679-AA2F-69FCF02CA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7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439F9-67AA-45E4-86D9-664CD35E22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3509D-BDCC-4679-AA2F-69FCF02CAF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7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590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59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/>
              <a:t>Kristy </a:t>
            </a:r>
            <a:r>
              <a:rPr lang="en-GB" sz="5400" b="1" dirty="0" err="1"/>
              <a:t>Tsitoha</a:t>
            </a:r>
            <a:r>
              <a:rPr lang="en-GB" sz="5400" b="1" dirty="0"/>
              <a:t>, </a:t>
            </a:r>
            <a:r>
              <a:rPr lang="en-GB" sz="5400" b="1" dirty="0" err="1" smtClean="0"/>
              <a:t>Tomponay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mahery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/>
              <a:t>mitodiha</a:t>
            </a:r>
            <a:r>
              <a:rPr lang="en-GB" sz="5400" b="1" dirty="0"/>
              <a:t> re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 smtClean="0"/>
              <a:t>olom-bery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mamonje</a:t>
            </a:r>
            <a:r>
              <a:rPr lang="en-GB" sz="5400" b="1" dirty="0"/>
              <a:t> </a:t>
            </a:r>
            <a:r>
              <a:rPr lang="en-GB" sz="5400" b="1" dirty="0" err="1"/>
              <a:t>anay</a:t>
            </a:r>
            <a:r>
              <a:rPr lang="en-GB" sz="5400" b="1" dirty="0"/>
              <a:t> </a:t>
            </a:r>
            <a:r>
              <a:rPr lang="en-GB" sz="5400" b="1" dirty="0" err="1" smtClean="0"/>
              <a:t>izay</a:t>
            </a:r>
            <a:r>
              <a:rPr lang="fr-FR" sz="5400" b="1" dirty="0" smtClean="0"/>
              <a:t> </a:t>
            </a:r>
            <a:r>
              <a:rPr lang="en-GB" sz="5400" b="1" dirty="0" smtClean="0"/>
              <a:t>mania </a:t>
            </a:r>
            <a:r>
              <a:rPr lang="en-GB" sz="5400" b="1" dirty="0"/>
              <a:t>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O</a:t>
            </a:r>
            <a:r>
              <a:rPr lang="en-GB" sz="5400" b="1" dirty="0"/>
              <a:t>,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avia</a:t>
            </a:r>
            <a:r>
              <a:rPr lang="en-GB" sz="5400" b="1" dirty="0"/>
              <a:t>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1668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/>
              <a:t>He, </a:t>
            </a:r>
            <a:r>
              <a:rPr lang="en-GB" sz="5400" b="1" dirty="0" err="1"/>
              <a:t>Hianao</a:t>
            </a:r>
            <a:r>
              <a:rPr lang="en-GB" sz="5400" b="1" dirty="0"/>
              <a:t> </a:t>
            </a:r>
            <a:r>
              <a:rPr lang="en-GB" sz="5400" b="1" dirty="0" err="1"/>
              <a:t>kiadin’ny</a:t>
            </a:r>
            <a:r>
              <a:rPr lang="en-GB" sz="5400" b="1" dirty="0"/>
              <a:t> </a:t>
            </a:r>
            <a:r>
              <a:rPr lang="en-GB" sz="5400" b="1" dirty="0" err="1"/>
              <a:t>mivalo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reseonao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fahavalo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ta-</a:t>
            </a:r>
            <a:r>
              <a:rPr lang="en-GB" sz="5400" b="1" dirty="0" err="1"/>
              <a:t>hanimba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sakano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fr-FR" sz="5400" b="1" i="1" dirty="0" err="1" smtClean="0"/>
              <a:t>I</a:t>
            </a:r>
            <a:r>
              <a:rPr lang="fr-FR" sz="5400" b="1" dirty="0" err="1" smtClean="0"/>
              <a:t>zahay</a:t>
            </a:r>
            <a:r>
              <a:rPr lang="fr-FR" sz="5400" b="1" dirty="0" smtClean="0"/>
              <a:t> </a:t>
            </a:r>
            <a:r>
              <a:rPr lang="fr-FR" sz="5400" b="1" dirty="0" err="1"/>
              <a:t>tantano</a:t>
            </a:r>
            <a:r>
              <a:rPr lang="fr-FR" sz="5400" b="1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53821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fr-FR" sz="5400" b="1" dirty="0" smtClean="0">
                <a:solidFill>
                  <a:srgbClr val="FF0000"/>
                </a:solidFill>
              </a:rPr>
              <a:t>3) </a:t>
            </a:r>
            <a:r>
              <a:rPr lang="fr-FR" sz="5400" b="1" dirty="0" err="1"/>
              <a:t>Ny</a:t>
            </a:r>
            <a:r>
              <a:rPr lang="fr-FR" sz="5400" b="1" dirty="0"/>
              <a:t> </a:t>
            </a:r>
            <a:r>
              <a:rPr lang="fr-FR" sz="5400" b="1" dirty="0" err="1"/>
              <a:t>fiangonanao</a:t>
            </a:r>
            <a:r>
              <a:rPr lang="fr-FR" sz="5400" b="1" dirty="0"/>
              <a:t> </a:t>
            </a:r>
            <a:r>
              <a:rPr lang="fr-FR" sz="5400" b="1" dirty="0" err="1"/>
              <a:t>ampiadano</a:t>
            </a:r>
            <a:r>
              <a:rPr lang="fr-FR" sz="5400" b="1" dirty="0"/>
              <a:t>,</a:t>
            </a:r>
            <a:br>
              <a:rPr lang="fr-FR" sz="5400" b="1" dirty="0"/>
            </a:br>
            <a:r>
              <a:rPr lang="fr-FR" sz="5400" b="1" dirty="0"/>
              <a:t>   </a:t>
            </a:r>
            <a:r>
              <a:rPr lang="fr-FR" sz="5400" b="1" dirty="0" err="1"/>
              <a:t>Ny</a:t>
            </a:r>
            <a:r>
              <a:rPr lang="fr-FR" sz="5400" b="1" dirty="0"/>
              <a:t> </a:t>
            </a:r>
            <a:r>
              <a:rPr lang="fr-FR" sz="5400" b="1" dirty="0" err="1"/>
              <a:t>tanindrazanay</a:t>
            </a:r>
            <a:r>
              <a:rPr lang="fr-FR" sz="5400" b="1" dirty="0"/>
              <a:t> </a:t>
            </a:r>
            <a:r>
              <a:rPr lang="fr-FR" sz="5400" b="1" dirty="0" err="1"/>
              <a:t>re</a:t>
            </a:r>
            <a:r>
              <a:rPr lang="fr-FR" sz="5400" b="1" dirty="0"/>
              <a:t>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tohano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fanahinay</a:t>
            </a:r>
            <a:r>
              <a:rPr lang="en-GB" sz="5400" b="1" dirty="0"/>
              <a:t> </a:t>
            </a:r>
            <a:r>
              <a:rPr lang="en-GB" sz="5400" b="1" dirty="0" err="1"/>
              <a:t>tahio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</a:t>
            </a:r>
            <a:r>
              <a:rPr lang="en-GB" sz="5400" b="1" dirty="0" err="1"/>
              <a:t>Ampifalio</a:t>
            </a:r>
            <a:r>
              <a:rPr lang="en-GB" sz="5400" b="1" dirty="0"/>
              <a:t>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04104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4)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asanao</a:t>
            </a:r>
            <a:r>
              <a:rPr lang="en-GB" sz="4800" b="1" dirty="0"/>
              <a:t>,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Zana-Janahary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5400" b="1" dirty="0"/>
              <a:t>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manakalaza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   </a:t>
            </a:r>
            <a:r>
              <a:rPr lang="en-GB" sz="5400" b="1" dirty="0" err="1"/>
              <a:t>miharihary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 </a:t>
            </a:r>
            <a:r>
              <a:rPr lang="en-GB" sz="5400" b="1" dirty="0" err="1"/>
              <a:t>midera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Mpamonjy</a:t>
            </a:r>
            <a:r>
              <a:rPr lang="en-GB" sz="5400" b="1" dirty="0" smtClean="0"/>
              <a:t>,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/>
              <a:t>voavonjy</a:t>
            </a:r>
            <a:r>
              <a:rPr lang="en-GB" sz="5400" b="1" dirty="0"/>
              <a:t>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6395504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590</vt:lpstr>
      <vt:lpstr>1) Kristy Tsitoha, Tomponay mahery, Mba mitodiha re ny olom-bery, Ka mamonje anay izay mania ; O, mba avia !</vt:lpstr>
      <vt:lpstr>2) He, Hianao kiadin’ny mivalo, Ka mba reseonao ny fahavalo,    Ny ta-hanimba ny Anao sakano, Izahay tantano !</vt:lpstr>
      <vt:lpstr>3) Ny fiangonanao ampiadano,    Ny tanindrazanay re mba tohano    Ny tena sy fanahinay tahio,          Ampifalio !</vt:lpstr>
      <vt:lpstr>4) Ny asanao, ry Zana-Janahary,    Dia manakalaza Anao                  miharihary,    Ka izahay midera Anao Mpamonjy, Fa voavonjy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590</dc:title>
  <dc:creator>ami</dc:creator>
  <cp:lastModifiedBy>ami</cp:lastModifiedBy>
  <cp:revision>1</cp:revision>
  <dcterms:created xsi:type="dcterms:W3CDTF">2014-11-03T07:22:42Z</dcterms:created>
  <dcterms:modified xsi:type="dcterms:W3CDTF">2014-11-03T07:27:47Z</dcterms:modified>
</cp:coreProperties>
</file>