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81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55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38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21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44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224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57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46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917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1206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2253-C7CA-4F23-9F87-20CEC06AE635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80C95-D822-4A52-874F-C922F52138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29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592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13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Be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mampahory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Atý</a:t>
            </a:r>
            <a:r>
              <a:rPr lang="en-GB" sz="6000" b="1" dirty="0"/>
              <a:t>, </a:t>
            </a:r>
            <a:r>
              <a:rPr lang="en-GB" sz="6000" b="1" dirty="0" err="1"/>
              <a:t>Jesosy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Kely</a:t>
            </a:r>
            <a:r>
              <a:rPr lang="en-GB" sz="6000" b="1" dirty="0"/>
              <a:t>, </a:t>
            </a:r>
            <a:r>
              <a:rPr lang="en-GB" sz="6000" b="1" dirty="0" err="1"/>
              <a:t>osa</a:t>
            </a:r>
            <a:r>
              <a:rPr lang="en-GB" sz="6000" b="1" dirty="0"/>
              <a:t>, </a:t>
            </a:r>
            <a:r>
              <a:rPr lang="en-GB" sz="6000" b="1" dirty="0" err="1"/>
              <a:t>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Mpiandry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4503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irery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iankinako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Tompo</a:t>
            </a:r>
            <a:r>
              <a:rPr lang="en-GB" sz="6000" b="1" dirty="0"/>
              <a:t> ô,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Mananten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13049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Miarova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Hasoavinao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2785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irery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Vatolampiko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Tompo</a:t>
            </a:r>
            <a:r>
              <a:rPr lang="en-GB" sz="6000" b="1" dirty="0"/>
              <a:t> ô,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Mananten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1835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Miarova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Hasoavinao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1997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irery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Vatolampiko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Tompo</a:t>
            </a:r>
            <a:r>
              <a:rPr lang="en-GB" sz="6000" b="1" dirty="0"/>
              <a:t> ô,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Mananten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82638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592</vt:lpstr>
      <vt:lpstr>1) Be ny mampahory     Atý, Jesosy ô !    Kely, osa, ory,     Ny mpanomponao.    Ry Mpiandry lehibe,</vt:lpstr>
      <vt:lpstr>Anao ny tenako ;    Hianao irery re,     No iankinako,    Tompo ô, ny foko     Manantena  Anao.</vt:lpstr>
      <vt:lpstr>2) Miarova ahy,     Jesosy Tompo ô !    Tena sy fanahy     Hasoavinao.    Ry Mpamonjy lehibe,</vt:lpstr>
      <vt:lpstr>Anao ny tenako ;    Hianao irery re,     No Vatolampiko,    Tompo ô, ny foko     Manantena  Anao.</vt:lpstr>
      <vt:lpstr>3) Miarova ahy,     Jesosy Tompo ô !    Tena sy fanahy     Hasoavinao.    Ry Mpamonjy lehibe,</vt:lpstr>
      <vt:lpstr>Anao ny tenako ;    Hianao irery re,     No Vatolampiko,    Tompo ô, ny foko     Manantena 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592</dc:title>
  <dc:creator>ami</dc:creator>
  <cp:lastModifiedBy>ami</cp:lastModifiedBy>
  <cp:revision>1</cp:revision>
  <dcterms:created xsi:type="dcterms:W3CDTF">2014-11-03T07:31:39Z</dcterms:created>
  <dcterms:modified xsi:type="dcterms:W3CDTF">2014-11-03T07:34:11Z</dcterms:modified>
</cp:coreProperties>
</file>