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8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18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00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9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84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7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3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60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86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2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A219-AF5A-40D5-93FE-736343B2C19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D262-ED46-4996-AFAE-A613BB5D13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33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8361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593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7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ô, </a:t>
            </a:r>
            <a:r>
              <a:rPr lang="en-GB" sz="6000" b="1" dirty="0" err="1"/>
              <a:t>Mpanjakanay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Hadinonao</a:t>
            </a:r>
            <a:r>
              <a:rPr lang="en-GB" sz="6000" b="1" dirty="0"/>
              <a:t> </a:t>
            </a:r>
            <a:r>
              <a:rPr lang="en-GB" sz="6000" b="1" dirty="0" err="1"/>
              <a:t>va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omenao</a:t>
            </a:r>
            <a:r>
              <a:rPr lang="en-GB" sz="6000" b="1" dirty="0"/>
              <a:t> </a:t>
            </a:r>
            <a:r>
              <a:rPr lang="en-GB" sz="6000" b="1" dirty="0" err="1"/>
              <a:t>faingana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rano</a:t>
            </a:r>
            <a:r>
              <a:rPr lang="en-GB" sz="6000" b="1" dirty="0"/>
              <a:t> </a:t>
            </a:r>
            <a:r>
              <a:rPr lang="en-GB" sz="6000" b="1" dirty="0" err="1"/>
              <a:t>mahavelona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9477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</a:t>
            </a:r>
            <a:r>
              <a:rPr lang="en-GB" sz="5400" b="1" dirty="0" smtClean="0"/>
              <a:t> </a:t>
            </a:r>
            <a:r>
              <a:rPr lang="en-GB" sz="5400" b="1" dirty="0"/>
              <a:t>He, </a:t>
            </a:r>
            <a:r>
              <a:rPr lang="en-GB" sz="5400" b="1" dirty="0" err="1"/>
              <a:t>maina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mangentana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ivesarana</a:t>
            </a:r>
            <a:r>
              <a:rPr lang="en-GB" sz="6000" b="1" dirty="0"/>
              <a:t> </a:t>
            </a:r>
            <a:r>
              <a:rPr lang="en-GB" sz="6000" b="1" dirty="0" err="1"/>
              <a:t>entana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mampiferinain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efitra</a:t>
            </a:r>
            <a:r>
              <a:rPr lang="en-GB" sz="6000" b="1" dirty="0"/>
              <a:t> </a:t>
            </a:r>
            <a:r>
              <a:rPr lang="en-GB" sz="6000" b="1" dirty="0" err="1"/>
              <a:t>onenanay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099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hitanao</a:t>
            </a:r>
            <a:r>
              <a:rPr lang="en-GB" sz="5400" b="1" dirty="0"/>
              <a:t> </a:t>
            </a:r>
            <a:r>
              <a:rPr lang="en-GB" sz="5400" b="1" dirty="0" err="1"/>
              <a:t>ve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valaka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rera-po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Malain-kanaraka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olom-boafidinao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968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Aidino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fifaliam-po</a:t>
            </a:r>
            <a:r>
              <a:rPr lang="en-GB" sz="6600" b="1" dirty="0"/>
              <a:t> </a:t>
            </a:r>
            <a:r>
              <a:rPr lang="en-GB" sz="6600" b="1" dirty="0" err="1"/>
              <a:t>vaovao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ranon’aina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Hatondrakao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re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663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Reseo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Omeo</a:t>
            </a:r>
            <a:r>
              <a:rPr lang="en-GB" sz="6600" b="1" dirty="0"/>
              <a:t> </a:t>
            </a:r>
            <a:r>
              <a:rPr lang="en-GB" sz="6600" b="1" dirty="0" err="1"/>
              <a:t>rarin</a:t>
            </a:r>
            <a:r>
              <a:rPr lang="en-GB" sz="6600" b="1" i="1" dirty="0" err="1"/>
              <a:t>y</a:t>
            </a:r>
            <a:r>
              <a:rPr lang="en-GB" sz="6600" b="1" dirty="0"/>
              <a:t> 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Tapahonao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gadranay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fr-FR" sz="6600" b="1" dirty="0" err="1"/>
              <a:t>Ampiadano</a:t>
            </a:r>
            <a:r>
              <a:rPr lang="fr-FR" sz="6600" b="1" dirty="0"/>
              <a:t> </a:t>
            </a:r>
            <a:r>
              <a:rPr lang="fr-FR" sz="6600" b="1" dirty="0" err="1"/>
              <a:t>izahay</a:t>
            </a:r>
            <a:r>
              <a:rPr lang="fr-FR" sz="66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224720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593</vt:lpstr>
      <vt:lpstr>1) Ry Jeso ô, Mpanjakanay,    Hadinonao va izahay     No tsy omenao faingana     Ny rano mahavelona ?</vt:lpstr>
      <vt:lpstr>2) He, maina sy mangentana    Sy ivesarana entana,     Ka mampiferinaina anay     Ny efitra onenanay.</vt:lpstr>
      <vt:lpstr>3) Tsy hitanao ve, ry Tompo ô,    Fa valaka sy rera-po,     Malain-kanaraka Anao     Ny olom-boafidinao ?</vt:lpstr>
      <vt:lpstr>4) Aidino ny Fanahinao    Sy fifaliam-po vaovao ;     Ny ranon’aina anie Hatondrakao ny tany re !</vt:lpstr>
      <vt:lpstr>5) Reseo ny fahavalonay,    Omeo rariny  izahay Tapahonao ny gadranay,     Ampiadano izahay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2014-11-03T07:34:13Z</dcterms:created>
  <dcterms:modified xsi:type="dcterms:W3CDTF">2014-11-03T09:13:10Z</dcterms:modified>
</cp:coreProperties>
</file>