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9381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71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8356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843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387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376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6984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43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54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928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1768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A38ABD-F613-4FF5-A9D1-1E1CB6F20187}" type="datetimeFigureOut">
              <a:rPr lang="fr-FR" smtClean="0"/>
              <a:t>03/11/2014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F53C7-EBCA-468E-9FED-D34AE68FADF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4396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594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431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</a:rPr>
              <a:t>1) </a:t>
            </a:r>
            <a:r>
              <a:rPr lang="fr-FR" sz="6600" b="1" dirty="0" err="1"/>
              <a:t>Ry</a:t>
            </a:r>
            <a:r>
              <a:rPr lang="fr-FR" sz="6600" b="1" dirty="0"/>
              <a:t> </a:t>
            </a:r>
            <a:r>
              <a:rPr lang="fr-FR" sz="6600" b="1" dirty="0" err="1"/>
              <a:t>Tompoko</a:t>
            </a:r>
            <a:r>
              <a:rPr lang="fr-FR" sz="6600" b="1" dirty="0"/>
              <a:t> </a:t>
            </a:r>
            <a:r>
              <a:rPr lang="fr-FR" sz="6600" b="1" dirty="0" err="1"/>
              <a:t>malala</a:t>
            </a:r>
            <a:r>
              <a:rPr lang="fr-FR" sz="6600" b="1" dirty="0"/>
              <a:t>,</a:t>
            </a:r>
            <a:br>
              <a:rPr lang="fr-FR" sz="6600" b="1" dirty="0"/>
            </a:br>
            <a:r>
              <a:rPr lang="fr-FR" sz="6600" b="1" dirty="0"/>
              <a:t>    </a:t>
            </a:r>
            <a:r>
              <a:rPr lang="en-GB" sz="6600" b="1" dirty="0" err="1"/>
              <a:t>Mpiandry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 ô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Hianao</a:t>
            </a:r>
            <a:r>
              <a:rPr lang="en-GB" sz="6600" b="1" dirty="0"/>
              <a:t> no </a:t>
            </a:r>
            <a:r>
              <a:rPr lang="en-GB" sz="6600" b="1" dirty="0" err="1"/>
              <a:t>mahalala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hasasarako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195467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ota</a:t>
            </a:r>
            <a:r>
              <a:rPr lang="en-GB" sz="6600" b="1" dirty="0"/>
              <a:t> an-</a:t>
            </a:r>
            <a:r>
              <a:rPr lang="en-GB" sz="6600" b="1" dirty="0" err="1"/>
              <a:t>tapitrisa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Izao</a:t>
            </a:r>
            <a:r>
              <a:rPr lang="en-GB" sz="6600" b="1" dirty="0"/>
              <a:t> </a:t>
            </a:r>
            <a:r>
              <a:rPr lang="en-GB" sz="6600" b="1" dirty="0" err="1"/>
              <a:t>mandreraka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manomeza</a:t>
            </a:r>
            <a:r>
              <a:rPr lang="en-GB" sz="6600" b="1" dirty="0"/>
              <a:t> </a:t>
            </a:r>
            <a:r>
              <a:rPr lang="en-GB" sz="6600" b="1" dirty="0" err="1"/>
              <a:t>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Fiadanana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07044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Tompoko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He, </a:t>
            </a:r>
            <a:r>
              <a:rPr lang="en-GB" sz="6600" b="1" dirty="0" err="1"/>
              <a:t>zatra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Mampody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adala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Niala</a:t>
            </a:r>
            <a:r>
              <a:rPr lang="en-GB" sz="6600" b="1" dirty="0"/>
              <a:t> </a:t>
            </a:r>
            <a:r>
              <a:rPr lang="en-GB" sz="6600" b="1" dirty="0" err="1"/>
              <a:t>taminao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26007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Ampiadano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Tariho</a:t>
            </a:r>
            <a:r>
              <a:rPr lang="en-GB" sz="6600" b="1" dirty="0"/>
              <a:t> </a:t>
            </a:r>
            <a:r>
              <a:rPr lang="en-GB" sz="6600" b="1" dirty="0" err="1"/>
              <a:t>lalana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mahareta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sasatra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552151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Tompoko</a:t>
            </a:r>
            <a:r>
              <a:rPr lang="en-GB" sz="6600" b="1" dirty="0"/>
              <a:t> </a:t>
            </a:r>
            <a:r>
              <a:rPr lang="en-GB" sz="6600" b="1" dirty="0" err="1"/>
              <a:t>malala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Te-hody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manina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vala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ondrikelinao</a:t>
            </a:r>
            <a:r>
              <a:rPr lang="en-GB" sz="6600" b="1" dirty="0"/>
              <a:t> ;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585195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117947"/>
          </a:xfrm>
        </p:spPr>
        <p:txBody>
          <a:bodyPr>
            <a:noAutofit/>
          </a:bodyPr>
          <a:lstStyle/>
          <a:p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mitalaho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 :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Vohay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Jeso</a:t>
            </a:r>
            <a:r>
              <a:rPr lang="en-GB" sz="6600" b="1" dirty="0"/>
              <a:t> ô,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Izay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efitrano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 </a:t>
            </a:r>
            <a:r>
              <a:rPr lang="en-GB" sz="6600" b="1" dirty="0" err="1"/>
              <a:t>Hitoerako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0501054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594</vt:lpstr>
      <vt:lpstr>1) Ry Tompoko malala,     Mpiandry tsara ô !    Hianao no mahalala    Ny hasasarako.</vt:lpstr>
      <vt:lpstr>Ny ota an-tapitrisa    Izao mandreraka !     Ka manomeza ahy      Fiadanana !</vt:lpstr>
      <vt:lpstr>2) Ry Tompoko malala,     He, zatra Hianao    Mampody ny adala    Niala taminao ;</vt:lpstr>
      <vt:lpstr>Ampiadano aho,    Tariho lalana,     Ka mahareta Tompo,      Aza sasatra !</vt:lpstr>
      <vt:lpstr>3) Ry Tompoko malala,     Te-hody aho izao,    Fa manina ny vala     Ny ondrikelinao ;</vt:lpstr>
      <vt:lpstr>Ka mitalaho aho :     Vohay, ry Jeso ô,     Izay mba efitrano      Hitoerako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594</dc:title>
  <dc:creator>ami</dc:creator>
  <cp:lastModifiedBy>ami</cp:lastModifiedBy>
  <cp:revision>1</cp:revision>
  <dcterms:created xsi:type="dcterms:W3CDTF">2014-11-03T09:13:11Z</dcterms:created>
  <dcterms:modified xsi:type="dcterms:W3CDTF">2014-11-03T09:15:13Z</dcterms:modified>
</cp:coreProperties>
</file>