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8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13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5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9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98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7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65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8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02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5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BB9E-1387-4547-A8D1-2F4E6081446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05BB-C157-432B-872B-B68ED338E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90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595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54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Raiko</a:t>
            </a:r>
            <a:r>
              <a:rPr lang="en-GB" sz="5400" b="1" dirty="0"/>
              <a:t> ô !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</a:t>
            </a:r>
            <a:r>
              <a:rPr lang="en-GB" sz="5400" b="1" dirty="0" err="1"/>
              <a:t>tanako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Tantano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handroso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</a:t>
            </a:r>
            <a:r>
              <a:rPr lang="en-GB" sz="5400" b="1" dirty="0" err="1"/>
              <a:t>diako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Hazòny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hania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zanakao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Raiko</a:t>
            </a:r>
            <a:r>
              <a:rPr lang="en-GB" sz="5400" b="1" dirty="0"/>
              <a:t> ô ! </a:t>
            </a:r>
            <a:r>
              <a:rPr lang="en-GB" sz="5400" b="1" dirty="0" err="1"/>
              <a:t>avia</a:t>
            </a:r>
            <a:r>
              <a:rPr lang="en-GB" sz="5400" b="1" dirty="0"/>
              <a:t>, </a:t>
            </a:r>
            <a:r>
              <a:rPr lang="en-GB" sz="5400" b="1" dirty="0" err="1"/>
              <a:t>tarihonao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8424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ta-</a:t>
            </a:r>
            <a:r>
              <a:rPr lang="en-GB" sz="5400" b="1" dirty="0" err="1"/>
              <a:t>hanoa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didinao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Kanefa</a:t>
            </a:r>
            <a:r>
              <a:rPr lang="en-GB" sz="5400" b="1" dirty="0"/>
              <a:t> </a:t>
            </a:r>
            <a:r>
              <a:rPr lang="en-GB" sz="5400" b="1" dirty="0" err="1"/>
              <a:t>mora</a:t>
            </a:r>
            <a:r>
              <a:rPr lang="en-GB" sz="5400" b="1" dirty="0"/>
              <a:t> </a:t>
            </a:r>
            <a:r>
              <a:rPr lang="en-GB" sz="5400" b="1" dirty="0" err="1"/>
              <a:t>voan’ny</a:t>
            </a:r>
            <a:r>
              <a:rPr lang="en-GB" sz="5400" b="1" dirty="0"/>
              <a:t> </a:t>
            </a:r>
            <a:r>
              <a:rPr lang="en-GB" sz="5400" b="1" dirty="0" err="1"/>
              <a:t>ratsy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  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fenoy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herinao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Raiko</a:t>
            </a:r>
            <a:r>
              <a:rPr lang="en-GB" sz="5400" b="1" dirty="0"/>
              <a:t> ô ! </a:t>
            </a:r>
            <a:r>
              <a:rPr lang="en-GB" sz="5400" b="1" dirty="0" err="1"/>
              <a:t>henoy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   </a:t>
            </a:r>
            <a:r>
              <a:rPr lang="en-GB" sz="5400" b="1" dirty="0" err="1"/>
              <a:t>zanakao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9765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Rehefa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mahita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lalana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toa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tafita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lalina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ketraka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aiko</a:t>
            </a:r>
            <a:r>
              <a:rPr lang="en-GB" sz="5400" b="1" dirty="0"/>
              <a:t>,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   </a:t>
            </a:r>
            <a:r>
              <a:rPr lang="en-GB" sz="5400" b="1" dirty="0" err="1"/>
              <a:t>raisonao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Trotroy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 </a:t>
            </a:r>
            <a:r>
              <a:rPr lang="en-GB" sz="5400" b="1" dirty="0" err="1"/>
              <a:t>Raiko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   an-</a:t>
            </a:r>
            <a:r>
              <a:rPr lang="en-GB" sz="5400" b="1" dirty="0" err="1"/>
              <a:t>tratranao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6931043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595</vt:lpstr>
      <vt:lpstr>1) Ry Raiko ô ! mba raiso ny              tanako    Tantano mba handroso ny               diako    Hazòny tsy hania ny zanakao,    Ry Raiko ô ! avia, tarihonao.</vt:lpstr>
      <vt:lpstr>2) Ny foko ta-hanoa ny didinao,    Kanefa mora voan’ny ratsy                     izao    Ka dia mba fenoy ny herinao,    Ry Raiko ô ! henoy ny                      zanakao.</vt:lpstr>
      <vt:lpstr>3) Rehefa tsy mahita ny lalana    Ka toa tsy ho tafita ny lalina,    Fa ketraka ny aiko, dia                      raisonao    Trotroy aho, Raiko,                     an-tratranao.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595</dc:title>
  <dc:creator>ami</dc:creator>
  <cp:lastModifiedBy>ami</cp:lastModifiedBy>
  <cp:revision>1</cp:revision>
  <dcterms:created xsi:type="dcterms:W3CDTF">2014-11-03T09:15:16Z</dcterms:created>
  <dcterms:modified xsi:type="dcterms:W3CDTF">2014-11-03T09:16:51Z</dcterms:modified>
</cp:coreProperties>
</file>