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37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2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7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1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5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7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43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5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84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088D-54E7-4793-9CBA-79644184636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45E2-72ED-42B8-A2D8-600FF96D6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2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19622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596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0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Indreto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 </a:t>
            </a:r>
            <a:r>
              <a:rPr lang="en-GB" sz="4800" b="1" dirty="0" err="1"/>
              <a:t>mitomany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Fa</a:t>
            </a:r>
            <a:r>
              <a:rPr lang="en-GB" sz="4800" b="1" dirty="0"/>
              <a:t> be </a:t>
            </a:r>
            <a:r>
              <a:rPr lang="en-GB" sz="4800" b="1" dirty="0" err="1"/>
              <a:t>alahelo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ota</a:t>
            </a:r>
            <a:r>
              <a:rPr lang="en-GB" sz="4800" b="1" dirty="0"/>
              <a:t> no </a:t>
            </a:r>
            <a:r>
              <a:rPr lang="en-GB" sz="4800" b="1" dirty="0" err="1"/>
              <a:t>fototr’izany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heloko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manjo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reraka</a:t>
            </a:r>
            <a:r>
              <a:rPr lang="en-GB" sz="4800" b="1" dirty="0"/>
              <a:t> re,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Mahantra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be </a:t>
            </a:r>
            <a:r>
              <a:rPr lang="en-GB" sz="4800" b="1" dirty="0" err="1"/>
              <a:t>ahiahy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variana</a:t>
            </a:r>
            <a:r>
              <a:rPr lang="en-GB" sz="4800" b="1" dirty="0"/>
              <a:t> </a:t>
            </a:r>
            <a:r>
              <a:rPr lang="en-GB" sz="4800" b="1" dirty="0" err="1"/>
              <a:t>erý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640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 smtClean="0"/>
              <a:t>mofon’ny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aina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rano</a:t>
            </a:r>
            <a:r>
              <a:rPr lang="en-GB" sz="4800" b="1" dirty="0"/>
              <a:t> </a:t>
            </a:r>
            <a:r>
              <a:rPr lang="en-GB" sz="4800" b="1" dirty="0" err="1"/>
              <a:t>mamelon</a:t>
            </a:r>
            <a:r>
              <a:rPr lang="en-GB" sz="4800" b="1" i="1" dirty="0" err="1"/>
              <a:t>a</a:t>
            </a:r>
            <a:r>
              <a:rPr lang="en-GB" sz="4800" b="1" dirty="0"/>
              <a:t>  </a:t>
            </a:r>
            <a:r>
              <a:rPr lang="en-GB" sz="4800" b="1" dirty="0" err="1"/>
              <a:t>anay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Tsinjovy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mitaraina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Mahantra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Onòny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fonay</a:t>
            </a:r>
            <a:r>
              <a:rPr lang="en-GB" sz="4800" b="1" dirty="0"/>
              <a:t>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voa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Omeo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mahasoa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Monena</a:t>
            </a:r>
            <a:r>
              <a:rPr lang="en-GB" sz="4800" b="1" dirty="0"/>
              <a:t> </a:t>
            </a:r>
            <a:r>
              <a:rPr lang="en-GB" sz="4800" b="1" dirty="0" err="1"/>
              <a:t>aminay</a:t>
            </a:r>
            <a:r>
              <a:rPr lang="en-GB" sz="4800" b="1" dirty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40147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fonay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be </a:t>
            </a:r>
            <a:r>
              <a:rPr lang="en-GB" sz="4800" b="1" dirty="0" err="1"/>
              <a:t>hetaheta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Maniry</a:t>
            </a:r>
            <a:r>
              <a:rPr lang="en-GB" sz="4800" b="1" dirty="0"/>
              <a:t> </a:t>
            </a:r>
            <a:r>
              <a:rPr lang="en-GB" sz="4800" b="1" dirty="0" err="1"/>
              <a:t>indrindra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mampahareta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Anay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mpanaraka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reraka</a:t>
            </a:r>
            <a:r>
              <a:rPr lang="en-GB" sz="4800" b="1" dirty="0"/>
              <a:t> </a:t>
            </a:r>
            <a:r>
              <a:rPr lang="en-GB" sz="4800" b="1" dirty="0" err="1"/>
              <a:t>ataovy</a:t>
            </a:r>
            <a:r>
              <a:rPr lang="en-GB" sz="4800" b="1" dirty="0"/>
              <a:t> </a:t>
            </a:r>
            <a:r>
              <a:rPr lang="en-GB" sz="4800" b="1" dirty="0" err="1"/>
              <a:t>mahery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Vonjeo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 </a:t>
            </a:r>
            <a:r>
              <a:rPr lang="en-GB" sz="4800" b="1" dirty="0" err="1"/>
              <a:t>olom-bery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Matoky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36621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596</vt:lpstr>
      <vt:lpstr>1) Indreto izahay mitomany,     Fa be alahelo ny fo ;    Ny ota no fototr’izany,     Ny heloko sy ny manjo ;    Fa reraka re, ny fanahy,     Mahantra sy be ahiahy,     Ka tena variana erý.</vt:lpstr>
      <vt:lpstr>2) Ry Tompo, Izay mofon’ny aina,     Ry rano mamelona  anay,    Tsinjovy izay mitaraina,     Mahantra izao izahay !    Onòny ny fonay fa voa,     Omeo izay mahasoa,     Monena aminay Hianao.</vt:lpstr>
      <vt:lpstr>3) Ny fonay dia be hetaheta,     Maniry indrindra Anao ;    Ry Tompo, mba mampahareta     Anay ho mpanaraka Anao ;    Ny reraka ataovy mahery     Vonjeo izahay olom-bery ;     Matoky Anao izahay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596</dc:title>
  <dc:creator>ami</dc:creator>
  <cp:lastModifiedBy>ami</cp:lastModifiedBy>
  <cp:revision>1</cp:revision>
  <dcterms:created xsi:type="dcterms:W3CDTF">2014-11-03T09:16:51Z</dcterms:created>
  <dcterms:modified xsi:type="dcterms:W3CDTF">2014-11-03T09:18:56Z</dcterms:modified>
</cp:coreProperties>
</file>