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0" y="-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400F-6ED1-4329-B973-58057DCF402D}" type="datetimeFigureOut">
              <a:rPr lang="fr-FR" smtClean="0"/>
              <a:t>01/11/2014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6D0D3-DD09-4EFB-A045-2BC679B442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71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400F-6ED1-4329-B973-58057DCF402D}" type="datetimeFigureOut">
              <a:rPr lang="fr-FR" smtClean="0"/>
              <a:t>01/11/2014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6D0D3-DD09-4EFB-A045-2BC679B442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9402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400F-6ED1-4329-B973-58057DCF402D}" type="datetimeFigureOut">
              <a:rPr lang="fr-FR" smtClean="0"/>
              <a:t>01/11/2014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6D0D3-DD09-4EFB-A045-2BC679B442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522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400F-6ED1-4329-B973-58057DCF402D}" type="datetimeFigureOut">
              <a:rPr lang="fr-FR" smtClean="0"/>
              <a:t>01/11/2014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6D0D3-DD09-4EFB-A045-2BC679B442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0682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400F-6ED1-4329-B973-58057DCF402D}" type="datetimeFigureOut">
              <a:rPr lang="fr-FR" smtClean="0"/>
              <a:t>01/11/2014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6D0D3-DD09-4EFB-A045-2BC679B442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901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400F-6ED1-4329-B973-58057DCF402D}" type="datetimeFigureOut">
              <a:rPr lang="fr-FR" smtClean="0"/>
              <a:t>01/11/2014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6D0D3-DD09-4EFB-A045-2BC679B442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1576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400F-6ED1-4329-B973-58057DCF402D}" type="datetimeFigureOut">
              <a:rPr lang="fr-FR" smtClean="0"/>
              <a:t>01/11/2014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6D0D3-DD09-4EFB-A045-2BC679B442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2878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400F-6ED1-4329-B973-58057DCF402D}" type="datetimeFigureOut">
              <a:rPr lang="fr-FR" smtClean="0"/>
              <a:t>01/11/2014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6D0D3-DD09-4EFB-A045-2BC679B442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3384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400F-6ED1-4329-B973-58057DCF402D}" type="datetimeFigureOut">
              <a:rPr lang="fr-FR" smtClean="0"/>
              <a:t>01/11/2014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6D0D3-DD09-4EFB-A045-2BC679B442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8516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400F-6ED1-4329-B973-58057DCF402D}" type="datetimeFigureOut">
              <a:rPr lang="fr-FR" smtClean="0"/>
              <a:t>01/11/2014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6D0D3-DD09-4EFB-A045-2BC679B442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7907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400F-6ED1-4329-B973-58057DCF402D}" type="datetimeFigureOut">
              <a:rPr lang="fr-FR" smtClean="0"/>
              <a:t>01/11/2014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6D0D3-DD09-4EFB-A045-2BC679B442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9109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B400F-6ED1-4329-B973-58057DCF402D}" type="datetimeFigureOut">
              <a:rPr lang="fr-FR" smtClean="0"/>
              <a:t>01/11/2014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6D0D3-DD09-4EFB-A045-2BC679B442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9264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203598"/>
            <a:ext cx="7772400" cy="1102519"/>
          </a:xfrm>
        </p:spPr>
        <p:txBody>
          <a:bodyPr>
            <a:noAutofit/>
          </a:bodyPr>
          <a:lstStyle/>
          <a:p>
            <a:r>
              <a:rPr lang="fr-FR" sz="19900" b="1" dirty="0" smtClean="0"/>
              <a:t>598</a:t>
            </a:r>
            <a:endParaRPr lang="fr-FR" sz="19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9939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29271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1) </a:t>
            </a:r>
            <a:r>
              <a:rPr lang="en-GB" sz="6000" b="1" dirty="0" err="1"/>
              <a:t>Omeo</a:t>
            </a:r>
            <a:r>
              <a:rPr lang="en-GB" sz="6000" b="1" dirty="0"/>
              <a:t>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handramako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fitiavanao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Hahaizako</a:t>
            </a:r>
            <a:r>
              <a:rPr lang="en-GB" sz="6000" b="1" dirty="0"/>
              <a:t>,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Jeso</a:t>
            </a:r>
            <a:r>
              <a:rPr lang="en-GB" sz="6000" b="1" dirty="0"/>
              <a:t> ô,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smtClean="0"/>
              <a:t>:,: </a:t>
            </a:r>
            <a:r>
              <a:rPr lang="en-GB" sz="6000" b="1" dirty="0" err="1"/>
              <a:t>Hihavan</a:t>
            </a:r>
            <a:r>
              <a:rPr lang="en-GB" sz="6000" b="1" i="1" dirty="0" err="1"/>
              <a:t>a</a:t>
            </a:r>
            <a:r>
              <a:rPr lang="en-GB" sz="6000" b="1" dirty="0"/>
              <a:t>  </a:t>
            </a:r>
            <a:r>
              <a:rPr lang="en-GB" sz="6000" b="1" dirty="0" err="1"/>
              <a:t>Aminao</a:t>
            </a:r>
            <a:r>
              <a:rPr lang="en-GB" sz="6000" b="1" dirty="0"/>
              <a:t> </a:t>
            </a:r>
            <a:r>
              <a:rPr lang="en-GB" sz="6000" b="1" dirty="0" smtClean="0"/>
              <a:t>:,: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020013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29271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2) </a:t>
            </a:r>
            <a:r>
              <a:rPr lang="en-GB" sz="6000" b="1" dirty="0" err="1"/>
              <a:t>Iriko</a:t>
            </a:r>
            <a:r>
              <a:rPr lang="en-GB" sz="6000" b="1" dirty="0"/>
              <a:t> re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tavanao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i="1" dirty="0" err="1"/>
              <a:t>I</a:t>
            </a:r>
            <a:r>
              <a:rPr lang="en-GB" sz="6000" b="1" dirty="0" err="1"/>
              <a:t>lay</a:t>
            </a:r>
            <a:r>
              <a:rPr lang="en-GB" sz="6000" b="1" dirty="0"/>
              <a:t> </a:t>
            </a:r>
            <a:r>
              <a:rPr lang="en-GB" sz="6000" b="1" dirty="0" err="1"/>
              <a:t>malalako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Fa</a:t>
            </a:r>
            <a:r>
              <a:rPr lang="en-GB" sz="6000" b="1" dirty="0"/>
              <a:t> </a:t>
            </a:r>
            <a:r>
              <a:rPr lang="en-GB" sz="6000" b="1" dirty="0" err="1"/>
              <a:t>tiako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hahit</a:t>
            </a:r>
            <a:r>
              <a:rPr lang="en-GB" sz="6000" b="1" i="1" dirty="0" err="1"/>
              <a:t>a</a:t>
            </a:r>
            <a:r>
              <a:rPr lang="en-GB" sz="6000" b="1" dirty="0"/>
              <a:t> </a:t>
            </a:r>
            <a:r>
              <a:rPr lang="en-GB" sz="6000" b="1" dirty="0" err="1"/>
              <a:t>Anao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:,: </a:t>
            </a:r>
            <a:r>
              <a:rPr lang="en-GB" sz="6000" b="1" dirty="0" err="1"/>
              <a:t>Izay</a:t>
            </a:r>
            <a:r>
              <a:rPr lang="en-GB" sz="6000" b="1" dirty="0"/>
              <a:t> </a:t>
            </a:r>
            <a:r>
              <a:rPr lang="en-GB" sz="6000" b="1" dirty="0" err="1"/>
              <a:t>Sakaizako</a:t>
            </a:r>
            <a:r>
              <a:rPr lang="en-GB" sz="6000" b="1" dirty="0"/>
              <a:t> :,: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562692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29271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3) </a:t>
            </a:r>
            <a:r>
              <a:rPr lang="en-GB" sz="6000" b="1" dirty="0" err="1"/>
              <a:t>Hanjavona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masoko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Hamoy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namako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Fa</a:t>
            </a:r>
            <a:r>
              <a:rPr lang="en-GB" sz="6000" b="1" dirty="0"/>
              <a:t> </a:t>
            </a:r>
            <a:r>
              <a:rPr lang="en-GB" sz="6000" b="1" dirty="0" err="1"/>
              <a:t>Hianao</a:t>
            </a:r>
            <a:r>
              <a:rPr lang="en-GB" sz="6000" b="1" dirty="0"/>
              <a:t> </a:t>
            </a:r>
            <a:r>
              <a:rPr lang="en-GB" sz="6000" b="1" dirty="0" err="1"/>
              <a:t>Jesosy</a:t>
            </a:r>
            <a:r>
              <a:rPr lang="en-GB" sz="6000" b="1" dirty="0"/>
              <a:t> ô,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:,: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eo</a:t>
            </a:r>
            <a:r>
              <a:rPr lang="en-GB" sz="6000" b="1" dirty="0"/>
              <a:t> </a:t>
            </a:r>
            <a:r>
              <a:rPr lang="en-GB" sz="6000" b="1" dirty="0" err="1"/>
              <a:t>anilako</a:t>
            </a:r>
            <a:r>
              <a:rPr lang="en-GB" sz="6000" b="1" dirty="0"/>
              <a:t> :,: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007667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29271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4) </a:t>
            </a:r>
            <a:r>
              <a:rPr lang="en-GB" sz="6000" b="1" dirty="0" err="1"/>
              <a:t>Ra</a:t>
            </a:r>
            <a:r>
              <a:rPr lang="en-GB" sz="6000" b="1" i="1" dirty="0" err="1"/>
              <a:t>ha</a:t>
            </a:r>
            <a:r>
              <a:rPr lang="en-GB" sz="6000" b="1" dirty="0"/>
              <a:t>  </a:t>
            </a:r>
            <a:r>
              <a:rPr lang="en-GB" sz="6000" b="1" dirty="0" err="1"/>
              <a:t>ao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ali</a:t>
            </a:r>
            <a:r>
              <a:rPr lang="en-GB" sz="6000" b="1" dirty="0"/>
              <a:t>-</a:t>
            </a:r>
            <a:r>
              <a:rPr lang="en-GB" sz="6000" b="1" dirty="0" err="1"/>
              <a:t>maizim</a:t>
            </a:r>
            <a:r>
              <a:rPr lang="en-GB" sz="6000" b="1" dirty="0"/>
              <a:t>-be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i="1" dirty="0" err="1"/>
              <a:t>I</a:t>
            </a:r>
            <a:r>
              <a:rPr lang="en-GB" sz="6000" b="1" dirty="0" err="1"/>
              <a:t>zay</a:t>
            </a:r>
            <a:r>
              <a:rPr lang="en-GB" sz="6000" b="1" dirty="0"/>
              <a:t> </a:t>
            </a:r>
            <a:r>
              <a:rPr lang="en-GB" sz="6000" b="1" dirty="0" err="1"/>
              <a:t>handehanako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eo</a:t>
            </a:r>
            <a:r>
              <a:rPr lang="en-GB" sz="6000" b="1" dirty="0"/>
              <a:t> an-</a:t>
            </a:r>
            <a:r>
              <a:rPr lang="en-GB" sz="6000" b="1" dirty="0" err="1"/>
              <a:t>tananao</a:t>
            </a:r>
            <a:r>
              <a:rPr lang="en-GB" sz="6000" b="1" dirty="0"/>
              <a:t> </a:t>
            </a:r>
            <a:r>
              <a:rPr lang="en-GB" sz="6000" b="1" dirty="0" err="1"/>
              <a:t>anie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:,: No </a:t>
            </a:r>
            <a:r>
              <a:rPr lang="en-GB" sz="6000" b="1" dirty="0" err="1"/>
              <a:t>hahafatesako</a:t>
            </a:r>
            <a:r>
              <a:rPr lang="en-GB" sz="6000" b="1" dirty="0"/>
              <a:t> :,: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992073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29271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5) </a:t>
            </a:r>
            <a:r>
              <a:rPr lang="en-GB" sz="6000" b="1" dirty="0" err="1"/>
              <a:t>Ka</a:t>
            </a:r>
            <a:r>
              <a:rPr lang="en-GB" sz="6000" b="1" dirty="0"/>
              <a:t> </a:t>
            </a: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hatahorako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aizim-pasana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Hatsanganao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tenako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:,: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tena</a:t>
            </a:r>
            <a:r>
              <a:rPr lang="en-GB" sz="6000" b="1" dirty="0"/>
              <a:t> </a:t>
            </a:r>
            <a:r>
              <a:rPr lang="en-GB" sz="6000" b="1" dirty="0" err="1"/>
              <a:t>sitrana</a:t>
            </a:r>
            <a:r>
              <a:rPr lang="en-GB" sz="6000" b="1" dirty="0"/>
              <a:t> :,: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9525474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31</Words>
  <Application>Microsoft Office PowerPoint</Application>
  <PresentationFormat>Affichage à l'écran (16:9)</PresentationFormat>
  <Paragraphs>6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598</vt:lpstr>
      <vt:lpstr>1) Omeo mba handramako     Ny fitiavanao,    Hahaizako, ry Jeso ô,     :,: Hihavana  Aminao :,:</vt:lpstr>
      <vt:lpstr>2) Iriko re ny tavanao,     Ry Ilay malalako,    Fa tiako ny hahita Anao,     :,: Izay Sakaizako :,:</vt:lpstr>
      <vt:lpstr>3) Hanjavona ny masoko,     Hamoy ny namako,    Fa Hianao Jesosy ô,     :,: Ho eo anilako :,:</vt:lpstr>
      <vt:lpstr>4) Raha  ao ny ali-maizim-be     Izay handehanako,    Ho eo an-tananao anie     :,: No hahafatesako :,:</vt:lpstr>
      <vt:lpstr>5) Ka tsy mba hatahorako     Ny aizim-pasana,    Hatsanganao ny tenako     :,: Ho tena sitrana :,: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598</dc:title>
  <dc:creator>ami</dc:creator>
  <cp:lastModifiedBy>ami</cp:lastModifiedBy>
  <cp:revision>1</cp:revision>
  <dcterms:created xsi:type="dcterms:W3CDTF">2014-11-01T07:56:12Z</dcterms:created>
  <dcterms:modified xsi:type="dcterms:W3CDTF">2014-11-01T07:58:35Z</dcterms:modified>
</cp:coreProperties>
</file>