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01/11/2014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599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0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O,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, </a:t>
            </a:r>
            <a:r>
              <a:rPr lang="en-GB" sz="5400" b="1" dirty="0" err="1"/>
              <a:t>mifaly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/>
              <a:t>   </a:t>
            </a:r>
            <a:r>
              <a:rPr lang="fr-FR" sz="5400" b="1" dirty="0" err="1"/>
              <a:t>Raha</a:t>
            </a:r>
            <a:r>
              <a:rPr lang="fr-FR" sz="5400" b="1" dirty="0"/>
              <a:t> </a:t>
            </a:r>
            <a:r>
              <a:rPr lang="fr-FR" sz="5400" b="1" dirty="0" err="1"/>
              <a:t>tsy</a:t>
            </a:r>
            <a:r>
              <a:rPr lang="fr-FR" sz="5400" b="1" dirty="0"/>
              <a:t> </a:t>
            </a:r>
            <a:r>
              <a:rPr lang="fr-FR" sz="5400" b="1" dirty="0" err="1"/>
              <a:t>lavitr</a:t>
            </a:r>
            <a:r>
              <a:rPr lang="fr-FR" sz="5400" b="1" i="1" dirty="0" err="1"/>
              <a:t>a</a:t>
            </a:r>
            <a:r>
              <a:rPr lang="fr-FR" sz="5400" b="1" dirty="0"/>
              <a:t>  </a:t>
            </a:r>
            <a:r>
              <a:rPr lang="fr-FR" sz="5400" b="1" dirty="0" err="1"/>
              <a:t>Anao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fr-FR" sz="5400" b="1" dirty="0" smtClean="0"/>
              <a:t>   Ka </a:t>
            </a:r>
            <a:r>
              <a:rPr lang="fr-FR" sz="5400" b="1" dirty="0" err="1"/>
              <a:t>mba</a:t>
            </a:r>
            <a:r>
              <a:rPr lang="fr-FR" sz="5400" b="1" dirty="0"/>
              <a:t> </a:t>
            </a:r>
            <a:r>
              <a:rPr lang="fr-FR" sz="5400" b="1" dirty="0" err="1"/>
              <a:t>mangatak</a:t>
            </a:r>
            <a:r>
              <a:rPr lang="fr-FR" sz="5400" b="1" i="1" dirty="0" err="1"/>
              <a:t>a</a:t>
            </a:r>
            <a:r>
              <a:rPr lang="fr-FR" sz="5400" b="1" dirty="0"/>
              <a:t>  </a:t>
            </a:r>
            <a:r>
              <a:rPr lang="fr-FR" sz="5400" b="1" dirty="0" err="1" smtClean="0"/>
              <a:t>indrindra</a:t>
            </a:r>
            <a:r>
              <a:rPr lang="fr-FR" sz="5400" b="1" dirty="0" smtClean="0"/>
              <a:t>,</a:t>
            </a:r>
            <a:r>
              <a:rPr lang="fr-FR" sz="5400" b="1" dirty="0"/>
              <a:t> </a:t>
            </a:r>
            <a:r>
              <a:rPr lang="en-GB" sz="5400" b="1" dirty="0" smtClean="0"/>
              <a:t>re </a:t>
            </a:r>
            <a:r>
              <a:rPr lang="en-GB" sz="5400" b="1" dirty="0" err="1" smtClean="0"/>
              <a:t>aho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mifona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08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Tano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  very,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Tano</a:t>
            </a:r>
            <a:r>
              <a:rPr lang="en-GB" sz="5400" b="1" dirty="0"/>
              <a:t> </a:t>
            </a:r>
            <a:r>
              <a:rPr lang="en-GB" sz="5400" b="1" dirty="0" err="1"/>
              <a:t>akaiky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adala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miery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lavitra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6838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manary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mitalaho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vonjeo</a:t>
            </a:r>
            <a:r>
              <a:rPr lang="en-GB" sz="5400" b="1" dirty="0"/>
              <a:t> </a:t>
            </a:r>
            <a:r>
              <a:rPr lang="en-GB" sz="5400" b="1" dirty="0" err="1"/>
              <a:t>anie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mahantra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 re </a:t>
            </a:r>
            <a:r>
              <a:rPr lang="en-GB" sz="5400" b="1" dirty="0" err="1"/>
              <a:t>aho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Diso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meloka</a:t>
            </a:r>
            <a:r>
              <a:rPr lang="en-GB" sz="5400" b="1" dirty="0"/>
              <a:t> be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8078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hiova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ta-</a:t>
            </a:r>
            <a:r>
              <a:rPr lang="en-GB" sz="5400" b="1" dirty="0" err="1"/>
              <a:t>hanoa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zavatra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voarara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hataoko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2544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Raiso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Tompoko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fikasako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marina no </a:t>
            </a:r>
            <a:r>
              <a:rPr lang="en-GB" sz="5400" b="1" dirty="0" err="1"/>
              <a:t>ialako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ahitsio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ampio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5944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mahery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mandao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irery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lavitra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061519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599</vt:lpstr>
      <vt:lpstr>1) O, ry Jesosy, mifaly ny foko    Raha tsy lavitra  Anao,    Ka mba mangataka  indrindra, re aho Ary mifona Aminao ;</vt:lpstr>
      <vt:lpstr>Tano ny zanakao mba tsy ho                      very,    Tano akaiky Anao !    Zaza adala ka mety miery,    Raha dia lavitra Anao.</vt:lpstr>
      <vt:lpstr>2) Aza manary izay mitalaho,    Fa mba vonjeo anie ;    Tena mahantra sy ory re aho,    Diso sy meloka be ;</vt:lpstr>
      <vt:lpstr>Nefa maniry hiova ho tsara,    Ka ta-hanoa Anao,    Ary ny zavatra izay voarara,    Tsy mba hataoko izao.</vt:lpstr>
      <vt:lpstr>3) Raiso, ry Tompoko, ny                 fikasako,    Raiso ny foko anio !    Raha ny marina no ialako,    Dia ahitsio sy ampio ;</vt:lpstr>
      <vt:lpstr>Fa Hianao, ry Mpamonjy                 mahery,    No tsy mba mety mandao,    Ary Izaho dia tsy mba irery,    Fa tsy ho lavitra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599</dc:title>
  <dc:creator>SONO</dc:creator>
  <cp:lastModifiedBy>ami</cp:lastModifiedBy>
  <cp:revision>1</cp:revision>
  <dcterms:created xsi:type="dcterms:W3CDTF">2014-07-06T12:32:14Z</dcterms:created>
  <dcterms:modified xsi:type="dcterms:W3CDTF">2014-11-01T07:53:42Z</dcterms:modified>
</cp:coreProperties>
</file>