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D326-B6FB-4E1D-A76B-26E6CBA99C1A}" type="datetimeFigureOut">
              <a:rPr lang="fr-FR" smtClean="0"/>
              <a:pPr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9FF8-520D-497E-9312-6690CD3ACCB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D326-B6FB-4E1D-A76B-26E6CBA99C1A}" type="datetimeFigureOut">
              <a:rPr lang="fr-FR" smtClean="0"/>
              <a:pPr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9FF8-520D-497E-9312-6690CD3ACCB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D326-B6FB-4E1D-A76B-26E6CBA99C1A}" type="datetimeFigureOut">
              <a:rPr lang="fr-FR" smtClean="0"/>
              <a:pPr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9FF8-520D-497E-9312-6690CD3ACCB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D326-B6FB-4E1D-A76B-26E6CBA99C1A}" type="datetimeFigureOut">
              <a:rPr lang="fr-FR" smtClean="0"/>
              <a:pPr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9FF8-520D-497E-9312-6690CD3ACCB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D326-B6FB-4E1D-A76B-26E6CBA99C1A}" type="datetimeFigureOut">
              <a:rPr lang="fr-FR" smtClean="0"/>
              <a:pPr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9FF8-520D-497E-9312-6690CD3ACCB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D326-B6FB-4E1D-A76B-26E6CBA99C1A}" type="datetimeFigureOut">
              <a:rPr lang="fr-FR" smtClean="0"/>
              <a:pPr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9FF8-520D-497E-9312-6690CD3ACCB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D326-B6FB-4E1D-A76B-26E6CBA99C1A}" type="datetimeFigureOut">
              <a:rPr lang="fr-FR" smtClean="0"/>
              <a:pPr/>
              <a:t>30/07/2014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9FF8-520D-497E-9312-6690CD3ACCB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D326-B6FB-4E1D-A76B-26E6CBA99C1A}" type="datetimeFigureOut">
              <a:rPr lang="fr-FR" smtClean="0"/>
              <a:pPr/>
              <a:t>30/07/2014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9FF8-520D-497E-9312-6690CD3ACCB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D326-B6FB-4E1D-A76B-26E6CBA99C1A}" type="datetimeFigureOut">
              <a:rPr lang="fr-FR" smtClean="0"/>
              <a:pPr/>
              <a:t>30/07/2014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9FF8-520D-497E-9312-6690CD3ACCB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D326-B6FB-4E1D-A76B-26E6CBA99C1A}" type="datetimeFigureOut">
              <a:rPr lang="fr-FR" smtClean="0"/>
              <a:pPr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9FF8-520D-497E-9312-6690CD3ACCB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D326-B6FB-4E1D-A76B-26E6CBA99C1A}" type="datetimeFigureOut">
              <a:rPr lang="fr-FR" smtClean="0"/>
              <a:pPr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9FF8-520D-497E-9312-6690CD3ACCB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3D326-B6FB-4E1D-A76B-26E6CBA99C1A}" type="datetimeFigureOut">
              <a:rPr lang="fr-FR" smtClean="0"/>
              <a:pPr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C9FF8-520D-497E-9312-6690CD3ACCB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9600" dirty="0" smtClean="0"/>
              <a:t>6</a:t>
            </a:r>
            <a:endParaRPr lang="fr-FR" sz="9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i="1" dirty="0" err="1" smtClean="0"/>
              <a:t>Avia</a:t>
            </a:r>
            <a:r>
              <a:rPr lang="es-ES" i="1" dirty="0" smtClean="0"/>
              <a:t> </a:t>
            </a:r>
            <a:r>
              <a:rPr lang="es-ES" i="1" dirty="0" err="1" smtClean="0"/>
              <a:t>miondreha</a:t>
            </a:r>
            <a:endParaRPr lang="fr-FR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321454"/>
            <a:ext cx="7772400" cy="4554173"/>
          </a:xfrm>
        </p:spPr>
        <p:txBody>
          <a:bodyPr>
            <a:normAutofit/>
          </a:bodyPr>
          <a:lstStyle/>
          <a:p>
            <a:r>
              <a:rPr lang="es-ES" sz="6000" b="1" dirty="0" smtClean="0"/>
              <a:t>1) </a:t>
            </a:r>
            <a:r>
              <a:rPr lang="es-ES" sz="6000" b="1" dirty="0" err="1"/>
              <a:t>Avia</a:t>
            </a:r>
            <a:r>
              <a:rPr lang="es-ES" sz="6000" b="1" dirty="0"/>
              <a:t> </a:t>
            </a:r>
            <a:r>
              <a:rPr lang="es-ES" sz="6000" b="1" dirty="0" err="1"/>
              <a:t>miondreha</a:t>
            </a:r>
            <a:r>
              <a:rPr lang="es-ES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s-ES" sz="6000" b="1" dirty="0"/>
              <a:t>      </a:t>
            </a:r>
            <a:r>
              <a:rPr lang="es-ES" sz="6000" b="1" dirty="0" err="1"/>
              <a:t>Ry</a:t>
            </a:r>
            <a:r>
              <a:rPr lang="es-ES" sz="6000" b="1" dirty="0"/>
              <a:t> </a:t>
            </a:r>
            <a:r>
              <a:rPr lang="es-ES" sz="6000" b="1" dirty="0" err="1"/>
              <a:t>vazan-tany</a:t>
            </a:r>
            <a:r>
              <a:rPr lang="es-ES" sz="6000" b="1" dirty="0"/>
              <a:t> ô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s-ES" sz="6000" b="1" dirty="0"/>
              <a:t>   Fa </a:t>
            </a:r>
            <a:r>
              <a:rPr lang="es-ES" sz="6000" b="1" dirty="0" err="1"/>
              <a:t>lehibe</a:t>
            </a:r>
            <a:r>
              <a:rPr lang="es-ES" sz="6000" b="1" dirty="0"/>
              <a:t> Jehovah,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s-ES" sz="6000" b="1" dirty="0"/>
              <a:t>      </a:t>
            </a:r>
            <a:r>
              <a:rPr lang="es-ES" sz="6000" b="1" dirty="0" err="1"/>
              <a:t>Sy</a:t>
            </a:r>
            <a:r>
              <a:rPr lang="es-ES" sz="6000" b="1" dirty="0"/>
              <a:t> </a:t>
            </a:r>
            <a:r>
              <a:rPr lang="es-ES" sz="6000" b="1" dirty="0" err="1"/>
              <a:t>masina</a:t>
            </a:r>
            <a:r>
              <a:rPr lang="es-ES" sz="6000" b="1" dirty="0"/>
              <a:t> </a:t>
            </a:r>
            <a:r>
              <a:rPr lang="es-ES" sz="6000" b="1" dirty="0" err="1"/>
              <a:t>tokoa</a:t>
            </a:r>
            <a:r>
              <a:rPr lang="es-ES" sz="6000" b="1" dirty="0"/>
              <a:t> 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32" y="321454"/>
            <a:ext cx="9029736" cy="4554173"/>
          </a:xfrm>
        </p:spPr>
        <p:txBody>
          <a:bodyPr>
            <a:normAutofit/>
          </a:bodyPr>
          <a:lstStyle/>
          <a:p>
            <a:r>
              <a:rPr lang="es-ES" sz="7200" b="1" dirty="0" smtClean="0"/>
              <a:t> </a:t>
            </a:r>
            <a:r>
              <a:rPr lang="es-ES" sz="7200" b="1" dirty="0" err="1" smtClean="0"/>
              <a:t>Miankohofa</a:t>
            </a:r>
            <a:r>
              <a:rPr lang="es-ES" sz="7200" b="1" dirty="0" smtClean="0"/>
              <a:t> </a:t>
            </a:r>
            <a:r>
              <a:rPr lang="es-ES" sz="7200" b="1" dirty="0" err="1" smtClean="0"/>
              <a:t>tsara</a:t>
            </a:r>
            <a:r>
              <a:rPr lang="es-ES" sz="7200" b="1" dirty="0" smtClean="0"/>
              <a:t>,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es-ES" sz="7200" b="1" dirty="0" smtClean="0"/>
              <a:t>      </a:t>
            </a:r>
            <a:r>
              <a:rPr lang="es-ES" sz="7200" b="1" dirty="0" err="1" smtClean="0"/>
              <a:t>Manatona</a:t>
            </a:r>
            <a:r>
              <a:rPr lang="es-ES" sz="7200" b="1" dirty="0" smtClean="0"/>
              <a:t> </a:t>
            </a:r>
            <a:r>
              <a:rPr lang="es-ES" sz="7200" b="1" dirty="0" err="1" smtClean="0"/>
              <a:t>Azy</a:t>
            </a:r>
            <a:r>
              <a:rPr lang="es-ES" sz="7200" b="1" dirty="0" smtClean="0"/>
              <a:t> </a:t>
            </a:r>
            <a:r>
              <a:rPr lang="es-ES" sz="7200" b="1" dirty="0" err="1" smtClean="0"/>
              <a:t>izao</a:t>
            </a:r>
            <a:r>
              <a:rPr lang="es-ES" sz="7200" b="1" dirty="0" smtClean="0"/>
              <a:t>,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es-ES" sz="7200" b="1" dirty="0" smtClean="0"/>
              <a:t>   </a:t>
            </a:r>
            <a:r>
              <a:rPr lang="es-ES" sz="7200" b="1" dirty="0" err="1" smtClean="0"/>
              <a:t>Haneho</a:t>
            </a:r>
            <a:r>
              <a:rPr lang="es-ES" sz="7200" b="1" dirty="0" smtClean="0"/>
              <a:t> </a:t>
            </a:r>
            <a:r>
              <a:rPr lang="es-ES" sz="7200" b="1" dirty="0" err="1" smtClean="0"/>
              <a:t>fanajana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es-ES" sz="7200" b="1" dirty="0" smtClean="0"/>
              <a:t>      </a:t>
            </a:r>
            <a:r>
              <a:rPr lang="es-ES" sz="7200" b="1" dirty="0" err="1" smtClean="0"/>
              <a:t>Ilay</a:t>
            </a:r>
            <a:r>
              <a:rPr lang="es-ES" sz="7200" b="1" dirty="0" smtClean="0"/>
              <a:t> </a:t>
            </a:r>
            <a:r>
              <a:rPr lang="es-ES" sz="7200" b="1" dirty="0" err="1" smtClean="0"/>
              <a:t>Mpanao</a:t>
            </a:r>
            <a:r>
              <a:rPr lang="es-ES" sz="7200" b="1" dirty="0" smtClean="0"/>
              <a:t> </a:t>
            </a:r>
            <a:r>
              <a:rPr lang="es-ES" sz="7200" b="1" dirty="0" err="1" smtClean="0"/>
              <a:t>anao</a:t>
            </a:r>
            <a:endParaRPr lang="fr-FR" sz="72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32" y="321454"/>
            <a:ext cx="9101174" cy="4554173"/>
          </a:xfrm>
        </p:spPr>
        <p:txBody>
          <a:bodyPr>
            <a:noAutofit/>
          </a:bodyPr>
          <a:lstStyle/>
          <a:p>
            <a:r>
              <a:rPr lang="en-GB" sz="6600" b="1" dirty="0" smtClean="0"/>
              <a:t>2) </a:t>
            </a:r>
            <a:r>
              <a:rPr lang="en-GB" sz="6600" b="1" dirty="0" err="1"/>
              <a:t>Andriananahary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  </a:t>
            </a:r>
            <a:r>
              <a:rPr lang="en-GB" sz="6600" b="1" dirty="0" err="1"/>
              <a:t>Manaiky</a:t>
            </a:r>
            <a:r>
              <a:rPr lang="en-GB" sz="6600" b="1" dirty="0"/>
              <a:t> </a:t>
            </a:r>
            <a:r>
              <a:rPr lang="en-GB" sz="6600" b="1" dirty="0" err="1"/>
              <a:t>izahay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Aminao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hery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  </a:t>
            </a:r>
            <a:r>
              <a:rPr lang="es-ES" sz="6600" b="1" dirty="0" err="1"/>
              <a:t>Tsy</a:t>
            </a:r>
            <a:r>
              <a:rPr lang="es-ES" sz="6600" b="1" dirty="0"/>
              <a:t> hay </a:t>
            </a:r>
            <a:r>
              <a:rPr lang="es-ES" sz="6600" b="1" dirty="0" err="1"/>
              <a:t>toherina</a:t>
            </a:r>
            <a:r>
              <a:rPr lang="es-ES" sz="6600" b="1" dirty="0"/>
              <a:t> </a:t>
            </a:r>
            <a:r>
              <a:rPr lang="es-ES" sz="6600" b="1" dirty="0" smtClean="0"/>
              <a:t>;</a:t>
            </a:r>
            <a:endParaRPr lang="fr-FR" sz="6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32" y="321454"/>
            <a:ext cx="9101174" cy="4554173"/>
          </a:xfrm>
        </p:spPr>
        <p:txBody>
          <a:bodyPr>
            <a:normAutofit/>
          </a:bodyPr>
          <a:lstStyle/>
          <a:p>
            <a:r>
              <a:rPr lang="es-ES" sz="7200" b="1" dirty="0" err="1" smtClean="0"/>
              <a:t>Tsy</a:t>
            </a:r>
            <a:r>
              <a:rPr lang="es-ES" sz="7200" b="1" dirty="0" smtClean="0"/>
              <a:t> </a:t>
            </a:r>
            <a:r>
              <a:rPr lang="es-ES" sz="7200" b="1" dirty="0" err="1" smtClean="0"/>
              <a:t>misy</a:t>
            </a:r>
            <a:r>
              <a:rPr lang="es-ES" sz="7200" b="1" dirty="0" smtClean="0"/>
              <a:t> </a:t>
            </a:r>
            <a:r>
              <a:rPr lang="es-ES" sz="7200" b="1" dirty="0" err="1" smtClean="0"/>
              <a:t>maharara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es-ES" sz="7200" b="1" dirty="0" smtClean="0"/>
              <a:t>       </a:t>
            </a:r>
            <a:r>
              <a:rPr lang="en-GB" sz="7200" b="1" dirty="0" err="1" smtClean="0"/>
              <a:t>Ny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tianao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hatao</a:t>
            </a:r>
            <a:r>
              <a:rPr lang="en-GB" sz="7200" b="1" dirty="0" smtClean="0"/>
              <a:t>,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en-GB" sz="7200" b="1" dirty="0" smtClean="0"/>
              <a:t>   </a:t>
            </a:r>
            <a:r>
              <a:rPr lang="en-GB" sz="7200" b="1" dirty="0" err="1" smtClean="0"/>
              <a:t>Fa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Hianao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Mpitondra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en-GB" sz="7200" b="1" dirty="0" smtClean="0"/>
              <a:t>       </a:t>
            </a:r>
            <a:r>
              <a:rPr lang="en-GB" sz="7200" b="1" dirty="0" err="1" smtClean="0"/>
              <a:t>Izao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rehetra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izao</a:t>
            </a:r>
            <a:r>
              <a:rPr lang="en-GB" sz="7200" b="1" dirty="0" smtClean="0"/>
              <a:t>.</a:t>
            </a:r>
            <a:endParaRPr lang="fr-FR" sz="72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21454"/>
            <a:ext cx="9144000" cy="4554173"/>
          </a:xfrm>
        </p:spPr>
        <p:txBody>
          <a:bodyPr>
            <a:noAutofit/>
          </a:bodyPr>
          <a:lstStyle/>
          <a:p>
            <a:r>
              <a:rPr lang="en-GB" sz="6600" b="1" dirty="0" smtClean="0"/>
              <a:t>3) </a:t>
            </a:r>
            <a:r>
              <a:rPr lang="en-GB" sz="6600" b="1" dirty="0"/>
              <a:t>Re any </a:t>
            </a:r>
            <a:r>
              <a:rPr lang="en-GB" sz="6600" b="1" dirty="0" err="1"/>
              <a:t>lavitra</a:t>
            </a:r>
            <a:r>
              <a:rPr lang="en-GB" sz="6600" b="1" dirty="0"/>
              <a:t> any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  </a:t>
            </a:r>
            <a:r>
              <a:rPr lang="en-GB" sz="6600" b="1" dirty="0" err="1"/>
              <a:t>Izao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herinao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Ka </a:t>
            </a:r>
            <a:r>
              <a:rPr lang="en-GB" sz="6600" b="1" dirty="0" err="1"/>
              <a:t>isam-bazan-tany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  </a:t>
            </a:r>
            <a:r>
              <a:rPr lang="en-GB" sz="6600" b="1" dirty="0" err="1"/>
              <a:t>Hiondrika</a:t>
            </a:r>
            <a:r>
              <a:rPr lang="en-GB" sz="6600" b="1" dirty="0"/>
              <a:t> </a:t>
            </a:r>
            <a:r>
              <a:rPr lang="en-GB" sz="6600" b="1" dirty="0" err="1"/>
              <a:t>Aminao</a:t>
            </a:r>
            <a:r>
              <a:rPr lang="en-GB" sz="6600" b="1" dirty="0"/>
              <a:t> </a:t>
            </a:r>
            <a:r>
              <a:rPr lang="en-GB" sz="6600" b="1" dirty="0" smtClean="0"/>
              <a:t>;</a:t>
            </a:r>
            <a:endParaRPr lang="fr-FR" sz="66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21454"/>
            <a:ext cx="9144000" cy="4554173"/>
          </a:xfrm>
        </p:spPr>
        <p:txBody>
          <a:bodyPr>
            <a:noAutofit/>
          </a:bodyPr>
          <a:lstStyle/>
          <a:p>
            <a:r>
              <a:rPr lang="en-GB" sz="7200" b="1" dirty="0" err="1" smtClean="0"/>
              <a:t>Mpanjaka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sy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Mpitsara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en-GB" sz="7200" b="1" dirty="0" smtClean="0"/>
              <a:t>       </a:t>
            </a:r>
            <a:r>
              <a:rPr lang="en-GB" sz="7200" b="1" dirty="0" err="1" smtClean="0"/>
              <a:t>Mahery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Hianao</a:t>
            </a:r>
            <a:r>
              <a:rPr lang="en-GB" sz="7200" b="1" dirty="0" smtClean="0"/>
              <a:t> ;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en-GB" sz="7200" b="1" dirty="0" smtClean="0"/>
              <a:t>   </a:t>
            </a:r>
            <a:r>
              <a:rPr lang="es-ES" sz="7200" b="1" dirty="0" err="1" smtClean="0"/>
              <a:t>Miadana</a:t>
            </a:r>
            <a:r>
              <a:rPr lang="es-ES" sz="7200" b="1" dirty="0" smtClean="0"/>
              <a:t> </a:t>
            </a:r>
            <a:r>
              <a:rPr lang="es-ES" sz="7200" b="1" dirty="0" err="1" smtClean="0"/>
              <a:t>ny</a:t>
            </a:r>
            <a:r>
              <a:rPr lang="es-ES" sz="7200" b="1" dirty="0" smtClean="0"/>
              <a:t> </a:t>
            </a:r>
            <a:r>
              <a:rPr lang="es-ES" sz="7200" b="1" dirty="0" err="1" smtClean="0"/>
              <a:t>tany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es-ES" sz="7200" b="1" dirty="0" smtClean="0"/>
              <a:t>       </a:t>
            </a:r>
            <a:r>
              <a:rPr lang="es-ES" sz="7200" b="1" dirty="0" err="1" smtClean="0"/>
              <a:t>Miankina</a:t>
            </a:r>
            <a:r>
              <a:rPr lang="es-ES" sz="7200" b="1" dirty="0" smtClean="0"/>
              <a:t> </a:t>
            </a:r>
            <a:r>
              <a:rPr lang="es-ES" sz="7200" b="1" dirty="0" err="1" smtClean="0"/>
              <a:t>Aminao</a:t>
            </a:r>
            <a:r>
              <a:rPr lang="es-ES" sz="7200" b="1" dirty="0" smtClean="0"/>
              <a:t>.</a:t>
            </a:r>
            <a:endParaRPr lang="fr-FR" sz="7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28</Words>
  <Application>Microsoft Office PowerPoint</Application>
  <PresentationFormat>Affichage à l'écran (16:9)</PresentationFormat>
  <Paragraphs>8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6</vt:lpstr>
      <vt:lpstr>1) Avia miondreha,       Ry vazan-tany ô !    Fa lehibe Jehovah,       Sy masina tokoa ; </vt:lpstr>
      <vt:lpstr> Miankohofa tsara,       Manatona Azy izao,    Haneho fanajana       Ilay Mpanao anao</vt:lpstr>
      <vt:lpstr>2) Andriananahary,        Manaiky izahay    Fa Aminao ny hery        Tsy hay toherina ;</vt:lpstr>
      <vt:lpstr>Tsy misy maharara        Ny tianao hatao,    Fa Hianao Mpitondra        Izao rehetra izao.</vt:lpstr>
      <vt:lpstr>3) Re any lavitra any        Izao ny herinao,    Ka isam-bazan-tany        Hiondrika Aminao ;</vt:lpstr>
      <vt:lpstr>Mpanjaka sy Mpitsara        Mahery Hianao ;    Miadana ny tany        Miankina Aminao.</vt:lpstr>
    </vt:vector>
  </TitlesOfParts>
  <Company>Sweet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</dc:title>
  <dc:creator>SWEET</dc:creator>
  <cp:lastModifiedBy>SONO</cp:lastModifiedBy>
  <cp:revision>2</cp:revision>
  <dcterms:created xsi:type="dcterms:W3CDTF">2013-05-21T11:44:17Z</dcterms:created>
  <dcterms:modified xsi:type="dcterms:W3CDTF">2014-07-30T12:37:46Z</dcterms:modified>
</cp:coreProperties>
</file>