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07BC-7DFA-4ABD-8652-87947226926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F164-C567-4BC9-A136-FDD412F26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18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07BC-7DFA-4ABD-8652-87947226926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F164-C567-4BC9-A136-FDD412F26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25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07BC-7DFA-4ABD-8652-87947226926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F164-C567-4BC9-A136-FDD412F26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28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07BC-7DFA-4ABD-8652-87947226926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F164-C567-4BC9-A136-FDD412F26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63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07BC-7DFA-4ABD-8652-87947226926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F164-C567-4BC9-A136-FDD412F26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87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07BC-7DFA-4ABD-8652-87947226926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F164-C567-4BC9-A136-FDD412F26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76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07BC-7DFA-4ABD-8652-87947226926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F164-C567-4BC9-A136-FDD412F26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7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07BC-7DFA-4ABD-8652-87947226926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F164-C567-4BC9-A136-FDD412F26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10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07BC-7DFA-4ABD-8652-87947226926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F164-C567-4BC9-A136-FDD412F26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2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07BC-7DFA-4ABD-8652-87947226926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F164-C567-4BC9-A136-FDD412F26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167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07BC-7DFA-4ABD-8652-87947226926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F164-C567-4BC9-A136-FDD412F26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9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407BC-7DFA-4ABD-8652-879472269263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9F164-C567-4BC9-A136-FDD412F265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73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600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47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9867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/>
              <a:t>:,: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Raiko</a:t>
            </a:r>
            <a:r>
              <a:rPr lang="en-GB" sz="6600" b="1" dirty="0"/>
              <a:t> ô !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i="1" dirty="0" err="1"/>
              <a:t>I</a:t>
            </a:r>
            <a:r>
              <a:rPr lang="en-GB" sz="6600" b="1" dirty="0" err="1"/>
              <a:t>zaho</a:t>
            </a:r>
            <a:r>
              <a:rPr lang="en-GB" sz="6600" b="1" dirty="0"/>
              <a:t> </a:t>
            </a:r>
            <a:r>
              <a:rPr lang="en-GB" sz="6600" b="1" dirty="0" err="1"/>
              <a:t>atý</a:t>
            </a:r>
            <a:r>
              <a:rPr lang="en-GB" sz="6600" b="1" dirty="0"/>
              <a:t> </a:t>
            </a:r>
            <a:r>
              <a:rPr lang="en-GB" sz="6600" b="1" dirty="0" err="1"/>
              <a:t>mpivahiny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Manina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tranonao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tariho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40560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9867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/>
              <a:t>:,: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Raiko</a:t>
            </a:r>
            <a:r>
              <a:rPr lang="en-GB" sz="6600" b="1" dirty="0"/>
              <a:t> ô !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Indro</a:t>
            </a:r>
            <a:r>
              <a:rPr lang="en-GB" sz="6600" b="1" dirty="0"/>
              <a:t>, </a:t>
            </a:r>
            <a:r>
              <a:rPr lang="en-GB" sz="6600" b="1" dirty="0" err="1"/>
              <a:t>Satana</a:t>
            </a:r>
            <a:r>
              <a:rPr lang="en-GB" sz="6600" b="1" dirty="0"/>
              <a:t> </a:t>
            </a:r>
            <a:r>
              <a:rPr lang="en-GB" sz="6600" b="1" dirty="0" err="1"/>
              <a:t>milofo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hanangoly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vonjeo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52958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9867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/>
              <a:t>:,: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Raiko</a:t>
            </a:r>
            <a:r>
              <a:rPr lang="en-GB" sz="6600" b="1" dirty="0"/>
              <a:t> ô !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Maizina</a:t>
            </a:r>
            <a:r>
              <a:rPr lang="en-GB" sz="6600" b="1" dirty="0"/>
              <a:t> </a:t>
            </a:r>
            <a:r>
              <a:rPr lang="en-GB" sz="6600" b="1" dirty="0" err="1"/>
              <a:t>sady</a:t>
            </a:r>
            <a:r>
              <a:rPr lang="en-GB" sz="6600" b="1" dirty="0"/>
              <a:t> </a:t>
            </a:r>
            <a:r>
              <a:rPr lang="en-GB" sz="6600" b="1" dirty="0" err="1"/>
              <a:t>malama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Sarotra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lalanay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tantano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10247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9867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/>
              <a:t>:,: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Raiko</a:t>
            </a:r>
            <a:r>
              <a:rPr lang="en-GB" sz="6600" b="1" dirty="0"/>
              <a:t> ô !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Maro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zava-mihatra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mampanahy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tohano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zanakao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5452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29867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5) </a:t>
            </a:r>
            <a:r>
              <a:rPr lang="en-GB" sz="6600" b="1" dirty="0"/>
              <a:t>:,: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Raiko</a:t>
            </a:r>
            <a:r>
              <a:rPr lang="en-GB" sz="6600" b="1" dirty="0"/>
              <a:t> ô ! :,: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Aok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anie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Fanahy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No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hitarika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tonga</a:t>
            </a:r>
            <a:r>
              <a:rPr lang="en-GB" sz="6600" b="1" dirty="0"/>
              <a:t> 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An-</a:t>
            </a:r>
            <a:r>
              <a:rPr lang="en-GB" sz="6600" b="1" dirty="0" err="1"/>
              <a:t>tranonao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1744155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600</vt:lpstr>
      <vt:lpstr>1) :,: Ry Raiko ô ! :,:    Izaho atý mpivahiny    Manina ny tranonao,    Ka mba tariho      Ny zanakao.</vt:lpstr>
      <vt:lpstr>2) :,: Ry Raiko ô ! :,:    Indro, Satana milofo    Mba hanangoly anay,    Ka mba vonjeo      Ny zanakao.</vt:lpstr>
      <vt:lpstr>3) :,: Ry Raiko ô ! :,:    Maizina sady malama,    Sarotra ny lalanay,    Ka mba tantano      Ny zanakao.</vt:lpstr>
      <vt:lpstr>4) :,: Ry Raiko ô ! :,:    Maro ny zava-mihatra,    Izay mampanahy anay,    Ka mba tohano      Ny zanakao.</vt:lpstr>
      <vt:lpstr>5) :,: Ry Raiko ô ! :,:    Aoka  anie ny Fanahy    No mba hitarika anay    Ho tonga any      An-tranonao.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600</dc:title>
  <dc:creator>ami</dc:creator>
  <cp:lastModifiedBy>ami</cp:lastModifiedBy>
  <cp:revision>1</cp:revision>
  <dcterms:created xsi:type="dcterms:W3CDTF">2014-11-01T07:53:43Z</dcterms:created>
  <dcterms:modified xsi:type="dcterms:W3CDTF">2014-11-01T07:56:11Z</dcterms:modified>
</cp:coreProperties>
</file>