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6727-D39B-42EB-BEBD-31FE4E04CDF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90D0-388D-4BCE-B7C1-6D3656A0C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78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6727-D39B-42EB-BEBD-31FE4E04CDF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90D0-388D-4BCE-B7C1-6D3656A0C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89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6727-D39B-42EB-BEBD-31FE4E04CDF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90D0-388D-4BCE-B7C1-6D3656A0C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83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6727-D39B-42EB-BEBD-31FE4E04CDF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90D0-388D-4BCE-B7C1-6D3656A0C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02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6727-D39B-42EB-BEBD-31FE4E04CDF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90D0-388D-4BCE-B7C1-6D3656A0C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7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6727-D39B-42EB-BEBD-31FE4E04CDF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90D0-388D-4BCE-B7C1-6D3656A0C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71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6727-D39B-42EB-BEBD-31FE4E04CDF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90D0-388D-4BCE-B7C1-6D3656A0C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29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6727-D39B-42EB-BEBD-31FE4E04CDF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90D0-388D-4BCE-B7C1-6D3656A0C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81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6727-D39B-42EB-BEBD-31FE4E04CDF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90D0-388D-4BCE-B7C1-6D3656A0C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40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6727-D39B-42EB-BEBD-31FE4E04CDF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90D0-388D-4BCE-B7C1-6D3656A0C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96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6727-D39B-42EB-BEBD-31FE4E04CDF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90D0-388D-4BCE-B7C1-6D3656A0C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26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6727-D39B-42EB-BEBD-31FE4E04CDF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90D0-388D-4BCE-B7C1-6D3656A0C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18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2052003"/>
            <a:ext cx="9144000" cy="2387600"/>
          </a:xfrm>
        </p:spPr>
        <p:txBody>
          <a:bodyPr>
            <a:noAutofit/>
          </a:bodyPr>
          <a:lstStyle/>
          <a:p>
            <a:r>
              <a:rPr lang="fr-FR" sz="2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601</a:t>
            </a:r>
            <a:endParaRPr lang="fr-FR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638358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Misaotra</a:t>
            </a: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Anao</a:t>
            </a: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Jesosy</a:t>
            </a:r>
            <a:endParaRPr lang="fr-FR" sz="4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8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166884"/>
            <a:ext cx="1219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Misaotra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Jesosy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ô,</a:t>
            </a:r>
            <a:endParaRPr kumimoji="0" lang="fr-FR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olom-boavonjy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be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</a:t>
            </a:r>
            <a:r>
              <a:rPr kumimoji="0" lang="en-GB" sz="7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be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indrafo</a:t>
            </a:r>
            <a:endParaRPr kumimoji="0" lang="fr-FR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Nataonao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Mpamonjy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;</a:t>
            </a:r>
            <a:endParaRPr kumimoji="0" lang="fr-FR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4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612887"/>
            <a:ext cx="12192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8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</a:t>
            </a:r>
            <a:r>
              <a:rPr kumimoji="0" lang="en-GB" sz="8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8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ory</a:t>
            </a:r>
            <a:r>
              <a:rPr kumimoji="0" lang="en-GB" sz="8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Hianao</a:t>
            </a:r>
            <a:r>
              <a:rPr kumimoji="0" lang="en-GB" sz="8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1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8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ainao</a:t>
            </a:r>
            <a:r>
              <a:rPr kumimoji="0" lang="en-GB" sz="8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sz="8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GB" sz="8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en-GB" sz="8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natolotrao</a:t>
            </a:r>
            <a:endParaRPr kumimoji="0" lang="fr-FR" sz="1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8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Nisolo</a:t>
            </a:r>
            <a:r>
              <a:rPr kumimoji="0" lang="en-GB" sz="8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8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mpanota</a:t>
            </a:r>
            <a:endParaRPr kumimoji="0" lang="en-GB" sz="3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6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165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rgbClr val="0070C0"/>
                </a:solidFill>
                <a:effectLst/>
              </a:rPr>
              <a:t>2</a:t>
            </a:r>
            <a:r>
              <a:rPr lang="en-GB" sz="9600" b="1" dirty="0" smtClean="0">
                <a:solidFill>
                  <a:srgbClr val="0000FF"/>
                </a:solidFill>
                <a:effectLst/>
              </a:rPr>
              <a:t>.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Ampibebaho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izahay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solidFill>
                  <a:srgbClr val="000000"/>
                </a:solidFill>
                <a:effectLst/>
              </a:rPr>
              <a:t>    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Ho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olonao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manoa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;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ota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ivesaranay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solidFill>
                  <a:srgbClr val="000000"/>
                </a:solidFill>
                <a:effectLst/>
              </a:rPr>
              <a:t>    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Esory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avokoa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96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362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069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fifaliana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vaovao</a:t>
            </a:r>
            <a:endParaRPr lang="fr-FR" sz="9600" b="1" dirty="0"/>
          </a:p>
          <a:p>
            <a:pPr algn="ctr"/>
            <a:r>
              <a:rPr lang="en-GB" sz="9600" b="1" dirty="0" smtClean="0">
                <a:solidFill>
                  <a:srgbClr val="000000"/>
                </a:solidFill>
                <a:effectLst/>
              </a:rPr>
              <a:t>No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aoka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mba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hasolonao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alahelom-ponay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162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3058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rgbClr val="0070C0"/>
                </a:solidFill>
              </a:rPr>
              <a:t>3</a:t>
            </a:r>
            <a:r>
              <a:rPr lang="en-GB" sz="8800" b="1" dirty="0" smtClean="0"/>
              <a:t>. </a:t>
            </a:r>
            <a:r>
              <a:rPr lang="en-GB" sz="8800" b="1" dirty="0" err="1"/>
              <a:t>Ampio</a:t>
            </a:r>
            <a:r>
              <a:rPr lang="en-GB" sz="8800" b="1" dirty="0"/>
              <a:t> </a:t>
            </a:r>
            <a:r>
              <a:rPr lang="en-GB" sz="8800" b="1" dirty="0" err="1"/>
              <a:t>izahay</a:t>
            </a:r>
            <a:r>
              <a:rPr lang="en-GB" sz="8800" b="1" dirty="0"/>
              <a:t> </a:t>
            </a:r>
            <a:r>
              <a:rPr lang="en-GB" sz="8800" b="1" dirty="0" err="1"/>
              <a:t>izao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 </a:t>
            </a:r>
            <a:r>
              <a:rPr lang="en-GB" sz="8800" b="1" dirty="0" err="1"/>
              <a:t>Hinoanay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teny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i="1" dirty="0" err="1"/>
              <a:t>I</a:t>
            </a:r>
            <a:r>
              <a:rPr lang="en-GB" sz="8800" b="1" dirty="0" err="1"/>
              <a:t>zay</a:t>
            </a:r>
            <a:r>
              <a:rPr lang="en-GB" sz="8800" b="1" dirty="0"/>
              <a:t> </a:t>
            </a:r>
            <a:r>
              <a:rPr lang="en-GB" sz="8800" b="1" dirty="0" err="1"/>
              <a:t>nolazain'ny</a:t>
            </a:r>
            <a:r>
              <a:rPr lang="en-GB" sz="8800" b="1" dirty="0"/>
              <a:t> </a:t>
            </a:r>
            <a:r>
              <a:rPr lang="en-GB" sz="8800" b="1" dirty="0" err="1"/>
              <a:t>vavanao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 </a:t>
            </a:r>
            <a:r>
              <a:rPr lang="en-GB" sz="8800" b="1" dirty="0" err="1"/>
              <a:t>Fa</a:t>
            </a:r>
            <a:r>
              <a:rPr lang="en-GB" sz="8800" b="1" dirty="0"/>
              <a:t> </a:t>
            </a:r>
            <a:r>
              <a:rPr lang="en-GB" sz="8800" b="1" dirty="0" err="1"/>
              <a:t>tanjakay</a:t>
            </a:r>
            <a:r>
              <a:rPr lang="en-GB" sz="8800" b="1" dirty="0"/>
              <a:t> </a:t>
            </a:r>
            <a:r>
              <a:rPr lang="en-GB" sz="8800" b="1" dirty="0" err="1" smtClean="0"/>
              <a:t>ireny</a:t>
            </a:r>
            <a:r>
              <a:rPr lang="en-GB" sz="8800" b="1" dirty="0"/>
              <a:t>:</a:t>
            </a:r>
            <a:endParaRPr lang="fr-FR" sz="88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553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6553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/>
              <a:t>Izao</a:t>
            </a:r>
            <a:r>
              <a:rPr lang="en-GB" sz="9600" b="1" dirty="0" smtClean="0"/>
              <a:t> </a:t>
            </a:r>
            <a:r>
              <a:rPr lang="en-GB" sz="9600" b="1" dirty="0"/>
              <a:t>no </a:t>
            </a:r>
            <a:r>
              <a:rPr lang="en-GB" sz="9600" b="1" dirty="0" err="1"/>
              <a:t>angatahinay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</a:t>
            </a:r>
            <a:r>
              <a:rPr lang="en-GB" sz="9600" b="1" dirty="0" err="1" smtClean="0"/>
              <a:t>Mba</a:t>
            </a:r>
            <a:r>
              <a:rPr lang="en-GB" sz="9600" b="1" dirty="0" smtClean="0"/>
              <a:t> </a:t>
            </a:r>
            <a:r>
              <a:rPr lang="en-GB" sz="9600" b="1" dirty="0" err="1"/>
              <a:t>hatanjaho</a:t>
            </a:r>
            <a:r>
              <a:rPr lang="en-GB" sz="9600" b="1" dirty="0"/>
              <a:t> </a:t>
            </a:r>
            <a:r>
              <a:rPr lang="en-GB" sz="9600" b="1" dirty="0" err="1"/>
              <a:t>izahay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Hanaraka</a:t>
            </a:r>
            <a:r>
              <a:rPr lang="en-GB" sz="9600" b="1" dirty="0"/>
              <a:t> </a:t>
            </a:r>
            <a:r>
              <a:rPr lang="en-GB" sz="9600" b="1" dirty="0" err="1"/>
              <a:t>izany</a:t>
            </a:r>
            <a:r>
              <a:rPr lang="en-GB" sz="9600" b="1" dirty="0" smtClean="0"/>
              <a:t>.</a:t>
            </a:r>
            <a:endParaRPr lang="fr-FR" sz="96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8746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95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601</vt:lpstr>
      <vt:lpstr>1 Misaotra Anao, Jesosy ô,     Ny olom-boavonjy,    Fa be dia  be ny indrafo     Nataonao, ry Mpamonjy ;</vt:lpstr>
      <vt:lpstr>   Fa tonga ory Hianao, Ny ainao  no natolotrao    Nisolo ny mpanota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601</dc:title>
  <dc:creator>Solofo</dc:creator>
  <cp:lastModifiedBy>Solofo</cp:lastModifiedBy>
  <cp:revision>1</cp:revision>
  <dcterms:created xsi:type="dcterms:W3CDTF">2014-11-02T16:06:27Z</dcterms:created>
  <dcterms:modified xsi:type="dcterms:W3CDTF">2014-11-02T16:12:46Z</dcterms:modified>
</cp:coreProperties>
</file>