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15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69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60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1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9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16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7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2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85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6948-0BD6-45F9-9469-FE7160CA4931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2BC9-CBA0-4755-BD5D-9DB30D65B0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17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1049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602</a:t>
            </a:r>
            <a:endParaRPr lang="fr-FR" sz="28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66875" y="4273551"/>
            <a:ext cx="9144000" cy="1655762"/>
          </a:xfrm>
        </p:spPr>
        <p:txBody>
          <a:bodyPr>
            <a:normAutofit/>
          </a:bodyPr>
          <a:lstStyle/>
          <a:p>
            <a:r>
              <a:rPr lang="fr-FR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Ry</a:t>
            </a:r>
            <a:r>
              <a:rPr lang="fr-FR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Andriamanitry</a:t>
            </a:r>
            <a:r>
              <a:rPr lang="fr-FR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ny</a:t>
            </a:r>
            <a:r>
              <a:rPr lang="fr-FR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famonjena</a:t>
            </a:r>
            <a:endParaRPr lang="fr-FR" sz="4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7162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Andriamanitry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ny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famonjena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6000" b="1" dirty="0"/>
          </a:p>
          <a:p>
            <a:pPr algn="ctr"/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Sy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Kintana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antenain'ny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firenena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Henoy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fangataham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-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pandresena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 Ray </a:t>
            </a:r>
            <a:r>
              <a:rPr lang="en-GB" sz="6000" b="1" dirty="0" err="1" smtClean="0">
                <a:solidFill>
                  <a:srgbClr val="000000"/>
                </a:solidFill>
                <a:effectLst/>
              </a:rPr>
              <a:t>Tsitoha</a:t>
            </a:r>
            <a:r>
              <a:rPr lang="en-GB" sz="60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822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1487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GB" sz="7200" b="1" dirty="0" err="1"/>
              <a:t>Ilay</a:t>
            </a:r>
            <a:r>
              <a:rPr lang="en-GB" sz="7200" b="1" dirty="0"/>
              <a:t> </a:t>
            </a:r>
            <a:r>
              <a:rPr lang="en-GB" sz="7200" b="1" dirty="0" err="1"/>
              <a:t>fitopaton'alondrano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reharehan-drafinao</a:t>
            </a:r>
            <a:r>
              <a:rPr lang="en-GB" sz="7200" b="1" dirty="0"/>
              <a:t> </a:t>
            </a:r>
            <a:r>
              <a:rPr lang="en-GB" sz="7200" b="1" dirty="0" err="1"/>
              <a:t>foano</a:t>
            </a:r>
            <a:r>
              <a:rPr lang="en-GB" sz="7200" b="1" dirty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olonao</a:t>
            </a:r>
            <a:r>
              <a:rPr lang="en-GB" sz="7200" b="1" dirty="0"/>
              <a:t> </a:t>
            </a:r>
            <a:r>
              <a:rPr lang="en-GB" sz="7200" b="1" dirty="0" err="1"/>
              <a:t>mahantra</a:t>
            </a:r>
            <a:r>
              <a:rPr lang="en-GB" sz="7200" b="1" dirty="0"/>
              <a:t> 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tantano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/>
              <a:t>Ray </a:t>
            </a:r>
            <a:r>
              <a:rPr lang="en-GB" sz="7200" b="1" dirty="0" err="1"/>
              <a:t>Mpiaro</a:t>
            </a:r>
            <a:r>
              <a:rPr lang="en-GB" sz="7200" b="1" dirty="0"/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423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2359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GB" sz="6600" b="1" dirty="0" err="1"/>
              <a:t>Raha</a:t>
            </a:r>
            <a:r>
              <a:rPr lang="en-GB" sz="6600" b="1" dirty="0"/>
              <a:t>  </a:t>
            </a:r>
            <a:r>
              <a:rPr lang="en-GB" sz="6600" b="1" dirty="0" err="1"/>
              <a:t>osa</a:t>
            </a:r>
            <a:r>
              <a:rPr lang="en-GB" sz="6600" b="1" dirty="0"/>
              <a:t>, </a:t>
            </a:r>
            <a:endParaRPr lang="en-GB" sz="6600" b="1" dirty="0" smtClean="0"/>
          </a:p>
          <a:p>
            <a:pPr algn="ctr"/>
            <a:r>
              <a:rPr lang="en-GB" sz="6600" b="1" dirty="0" err="1" smtClean="0"/>
              <a:t>Hianao</a:t>
            </a:r>
            <a:r>
              <a:rPr lang="en-GB" sz="6600" b="1" dirty="0" smtClean="0"/>
              <a:t> </a:t>
            </a:r>
            <a:r>
              <a:rPr lang="en-GB" sz="6600" b="1" dirty="0" err="1"/>
              <a:t>mahay</a:t>
            </a:r>
            <a:r>
              <a:rPr lang="en-GB" sz="6600" b="1" dirty="0"/>
              <a:t> </a:t>
            </a:r>
            <a:r>
              <a:rPr lang="en-GB" sz="6600" b="1" dirty="0" err="1" smtClean="0"/>
              <a:t>mitana</a:t>
            </a:r>
            <a:r>
              <a:rPr lang="en-GB" sz="6600" b="1" dirty="0"/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/>
              <a:t>Raha</a:t>
            </a:r>
            <a:r>
              <a:rPr lang="en-GB" sz="6600" b="1" dirty="0" smtClean="0"/>
              <a:t>  </a:t>
            </a:r>
            <a:r>
              <a:rPr lang="en-GB" sz="6600" b="1" dirty="0" err="1" smtClean="0"/>
              <a:t>reraka</a:t>
            </a:r>
            <a:r>
              <a:rPr lang="en-GB" sz="6600" b="1" dirty="0" smtClean="0"/>
              <a:t>  </a:t>
            </a:r>
            <a:r>
              <a:rPr lang="en-GB" sz="6600" b="1" dirty="0" err="1"/>
              <a:t>asiam-pahotana</a:t>
            </a:r>
            <a:r>
              <a:rPr lang="en-GB" sz="6600" b="1" dirty="0"/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herinao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resin'i</a:t>
            </a:r>
            <a:r>
              <a:rPr lang="en-GB" sz="6600" b="1" dirty="0"/>
              <a:t> </a:t>
            </a:r>
            <a:r>
              <a:rPr lang="en-GB" sz="6600" b="1" dirty="0" err="1"/>
              <a:t>Satana</a:t>
            </a:r>
            <a:r>
              <a:rPr lang="en-GB" sz="6600" b="1" dirty="0"/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Ry</a:t>
            </a:r>
            <a:r>
              <a:rPr lang="en-GB" sz="6600" b="1" dirty="0"/>
              <a:t> Ray </a:t>
            </a:r>
            <a:r>
              <a:rPr lang="en-GB" sz="6600" b="1" dirty="0" err="1"/>
              <a:t>Mahery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039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9572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GB" sz="6600" b="1" dirty="0" err="1"/>
              <a:t>Ampionao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/>
              <a:t>handresy</a:t>
            </a:r>
            <a:r>
              <a:rPr lang="en-GB" sz="6600" b="1" dirty="0" smtClean="0"/>
              <a:t> </a:t>
            </a:r>
            <a:r>
              <a:rPr lang="en-GB" sz="6600" b="1" dirty="0" err="1"/>
              <a:t>rafy</a:t>
            </a:r>
            <a:r>
              <a:rPr lang="en-GB" sz="6600" b="1" dirty="0"/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/>
              <a:t>Ampionao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 smtClean="0"/>
              <a:t>haharitra</a:t>
            </a:r>
            <a:r>
              <a:rPr lang="fr-FR" sz="6600" b="1" dirty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mafy</a:t>
            </a:r>
            <a:r>
              <a:rPr lang="en-GB" sz="6600" b="1" dirty="0"/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/>
              <a:t>Ampionao</a:t>
            </a:r>
            <a:r>
              <a:rPr lang="en-GB" sz="6600" b="1" dirty="0" smtClean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 smtClean="0"/>
              <a:t>ketraka</a:t>
            </a:r>
            <a:r>
              <a:rPr lang="fr-FR" sz="6600" b="1" dirty="0"/>
              <a:t> </a:t>
            </a:r>
            <a:r>
              <a:rPr lang="en-GB" sz="6600" b="1" dirty="0" err="1" smtClean="0"/>
              <a:t>mihafy</a:t>
            </a:r>
            <a:r>
              <a:rPr lang="en-GB" sz="6600" b="1" dirty="0"/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Ry</a:t>
            </a:r>
            <a:r>
              <a:rPr lang="en-GB" sz="6600" b="1" dirty="0"/>
              <a:t> Ray </a:t>
            </a:r>
            <a:r>
              <a:rPr lang="en-GB" sz="6600" b="1" dirty="0" err="1"/>
              <a:t>Mpanampy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39073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602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602</dc:title>
  <dc:creator>Solofo</dc:creator>
  <cp:lastModifiedBy>Solofo</cp:lastModifiedBy>
  <cp:revision>1</cp:revision>
  <dcterms:created xsi:type="dcterms:W3CDTF">2014-11-02T16:19:26Z</dcterms:created>
  <dcterms:modified xsi:type="dcterms:W3CDTF">2014-11-02T16:19:47Z</dcterms:modified>
</cp:coreProperties>
</file>