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8D4E-9A6A-41A6-B2AA-6730E433253D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CFEE-7AE7-4861-AB7E-E4498661604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1412776"/>
            <a:ext cx="10363200" cy="1470025"/>
          </a:xfrm>
        </p:spPr>
        <p:txBody>
          <a:bodyPr>
            <a:noAutofit/>
          </a:bodyPr>
          <a:lstStyle/>
          <a:p>
            <a:r>
              <a:rPr lang="fr-FR" sz="3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603</a:t>
            </a:r>
            <a:endParaRPr lang="fr-FR" sz="3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4221088"/>
            <a:ext cx="8534400" cy="1752600"/>
          </a:xfrm>
        </p:spPr>
        <p:txBody>
          <a:bodyPr>
            <a:normAutofit/>
          </a:bodyPr>
          <a:lstStyle/>
          <a:p>
            <a:r>
              <a:rPr lang="en-GB" sz="5400" b="1" i="1" dirty="0" smtClean="0"/>
              <a:t>He </a:t>
            </a:r>
            <a:r>
              <a:rPr lang="en-GB" sz="5400" b="1" i="1" dirty="0" err="1"/>
              <a:t>sambatra,Jesosy</a:t>
            </a:r>
            <a:r>
              <a:rPr lang="en-GB" sz="5400" b="1" i="1" dirty="0"/>
              <a:t> ô </a:t>
            </a:r>
            <a:endParaRPr lang="fr-FR" sz="5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48680"/>
            <a:ext cx="12192000" cy="5760640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1) </a:t>
            </a:r>
            <a:r>
              <a:rPr lang="en-GB" sz="8800" b="1" dirty="0"/>
              <a:t>He </a:t>
            </a:r>
            <a:r>
              <a:rPr lang="en-GB" sz="8800" b="1" dirty="0" err="1"/>
              <a:t>sambatra</a:t>
            </a:r>
            <a:r>
              <a:rPr lang="en-GB" sz="8800" b="1" dirty="0"/>
              <a:t>, </a:t>
            </a:r>
            <a:r>
              <a:rPr lang="en-GB" sz="8800" b="1" dirty="0" err="1"/>
              <a:t>Jesosy</a:t>
            </a:r>
            <a:r>
              <a:rPr lang="en-GB" sz="8800" b="1" dirty="0"/>
              <a:t> ô,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ondry</a:t>
            </a:r>
            <a:r>
              <a:rPr lang="en-GB" sz="8800" b="1" dirty="0"/>
              <a:t> </a:t>
            </a:r>
            <a:r>
              <a:rPr lang="en-GB" sz="8800" b="1" dirty="0" err="1"/>
              <a:t>vitsinao</a:t>
            </a:r>
            <a:r>
              <a:rPr lang="en-GB" sz="8800" b="1" dirty="0"/>
              <a:t> !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Fa</a:t>
            </a:r>
            <a:r>
              <a:rPr lang="en-GB" sz="8800" b="1" dirty="0"/>
              <a:t> </a:t>
            </a:r>
            <a:r>
              <a:rPr lang="en-GB" sz="8800" b="1" dirty="0" err="1"/>
              <a:t>Hianao</a:t>
            </a:r>
            <a:r>
              <a:rPr lang="en-GB" sz="8800" b="1" dirty="0"/>
              <a:t> </a:t>
            </a:r>
            <a:r>
              <a:rPr lang="en-GB" sz="8800" b="1" dirty="0" err="1"/>
              <a:t>Mpiandry</a:t>
            </a:r>
            <a:r>
              <a:rPr lang="en-GB" sz="8800" b="1" dirty="0"/>
              <a:t> </a:t>
            </a:r>
            <a:r>
              <a:rPr lang="en-GB" sz="8800" b="1" dirty="0" err="1"/>
              <a:t>soa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 </a:t>
            </a:r>
            <a:r>
              <a:rPr lang="en-GB" sz="8800" b="1" dirty="0" err="1"/>
              <a:t>Maharo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Anao</a:t>
            </a:r>
            <a:r>
              <a:rPr lang="en-GB" sz="8800" b="1" dirty="0"/>
              <a:t> </a:t>
            </a:r>
            <a:r>
              <a:rPr lang="en-GB" sz="8800" b="1" dirty="0" smtClean="0"/>
              <a:t>;</a:t>
            </a:r>
            <a:endParaRPr lang="fr-FR" sz="8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48680"/>
            <a:ext cx="12192000" cy="5760640"/>
          </a:xfrm>
        </p:spPr>
        <p:txBody>
          <a:bodyPr>
            <a:noAutofit/>
          </a:bodyPr>
          <a:lstStyle/>
          <a:p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ainao</a:t>
            </a:r>
            <a:r>
              <a:rPr lang="en-GB" sz="9600" b="1" dirty="0"/>
              <a:t> no </a:t>
            </a:r>
            <a:r>
              <a:rPr lang="en-GB" sz="9600" b="1" dirty="0" err="1"/>
              <a:t>natolotrao</a:t>
            </a:r>
            <a:r>
              <a:rPr lang="fr-FR" sz="9600" b="1" dirty="0"/>
              <a:t/>
            </a:r>
            <a:br>
              <a:rPr lang="fr-FR" sz="9600" b="1" dirty="0"/>
            </a:br>
            <a:r>
              <a:rPr lang="en-GB" sz="9600" b="1" dirty="0" err="1" smtClean="0"/>
              <a:t>Ho</a:t>
            </a:r>
            <a:r>
              <a:rPr lang="en-GB" sz="9600" b="1" dirty="0" smtClean="0"/>
              <a:t> </a:t>
            </a:r>
            <a:r>
              <a:rPr lang="en-GB" sz="9600" b="1" dirty="0" err="1"/>
              <a:t>an'ireo</a:t>
            </a:r>
            <a:r>
              <a:rPr lang="en-GB" sz="9600" b="1" dirty="0"/>
              <a:t> </a:t>
            </a:r>
            <a:r>
              <a:rPr lang="en-GB" sz="9600" b="1" dirty="0" err="1"/>
              <a:t>ondrinao</a:t>
            </a:r>
            <a:r>
              <a:rPr lang="en-GB" sz="9600" b="1" dirty="0"/>
              <a:t>,</a:t>
            </a:r>
            <a:r>
              <a:rPr lang="fr-FR" sz="9600" b="1" dirty="0"/>
              <a:t/>
            </a:r>
            <a:br>
              <a:rPr lang="fr-FR" sz="9600" b="1" dirty="0"/>
            </a:br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/>
              <a:t>very </a:t>
            </a:r>
            <a:r>
              <a:rPr lang="en-GB" sz="9600" b="1" dirty="0" err="1"/>
              <a:t>tadiavinao</a:t>
            </a:r>
            <a:r>
              <a:rPr lang="fr-FR" sz="9600" b="1" dirty="0"/>
              <a:t/>
            </a:r>
            <a:br>
              <a:rPr lang="fr-FR" sz="9600" b="1" dirty="0"/>
            </a:br>
            <a:r>
              <a:rPr lang="en-GB" sz="9600" b="1" dirty="0" err="1" smtClean="0"/>
              <a:t>Hiarak</a:t>
            </a:r>
            <a:r>
              <a:rPr lang="en-GB" sz="9600" b="1" i="1" dirty="0" err="1" smtClean="0"/>
              <a:t>a</a:t>
            </a:r>
            <a:r>
              <a:rPr lang="en-GB" sz="9600" b="1" i="1" dirty="0" smtClean="0"/>
              <a:t> </a:t>
            </a:r>
            <a:r>
              <a:rPr lang="en-GB" sz="9600" b="1" dirty="0" smtClean="0"/>
              <a:t> </a:t>
            </a:r>
            <a:r>
              <a:rPr lang="en-GB" sz="9600" b="1" dirty="0" err="1"/>
              <a:t>Aminao</a:t>
            </a:r>
            <a:r>
              <a:rPr lang="en-GB" sz="9600" b="1" dirty="0"/>
              <a:t>.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40212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48680"/>
            <a:ext cx="12192000" cy="5760640"/>
          </a:xfrm>
        </p:spPr>
        <p:txBody>
          <a:bodyPr>
            <a:noAutofit/>
          </a:bodyPr>
          <a:lstStyle/>
          <a:p>
            <a:r>
              <a:rPr lang="en-GB" sz="9600" b="1" dirty="0" smtClean="0"/>
              <a:t>2) </a:t>
            </a:r>
            <a:r>
              <a:rPr lang="en-GB" sz="9600" b="1" dirty="0" err="1"/>
              <a:t>Izaho</a:t>
            </a:r>
            <a:r>
              <a:rPr lang="en-GB" sz="9600" b="1" dirty="0"/>
              <a:t> </a:t>
            </a:r>
            <a:r>
              <a:rPr lang="en-GB" sz="9600" b="1" dirty="0" err="1"/>
              <a:t>voamarika</a:t>
            </a:r>
            <a:r>
              <a:rPr lang="en-GB" sz="9600" b="1" dirty="0"/>
              <a:t>,</a:t>
            </a:r>
            <a:r>
              <a:rPr lang="fr-FR" sz="9600" b="1" dirty="0"/>
              <a:t/>
            </a:r>
            <a:br>
              <a:rPr lang="fr-FR" sz="9600" b="1" dirty="0"/>
            </a:br>
            <a:r>
              <a:rPr lang="en-GB" sz="9600" b="1" dirty="0"/>
              <a:t>     Ho </a:t>
            </a:r>
            <a:r>
              <a:rPr lang="en-GB" sz="9600" b="1" dirty="0" err="1"/>
              <a:t>isan'ny</a:t>
            </a:r>
            <a:r>
              <a:rPr lang="en-GB" sz="9600" b="1" dirty="0"/>
              <a:t> </a:t>
            </a:r>
            <a:r>
              <a:rPr lang="en-GB" sz="9600" b="1" dirty="0" err="1"/>
              <a:t>Anao</a:t>
            </a:r>
            <a:r>
              <a:rPr lang="en-GB" sz="9600" b="1" dirty="0"/>
              <a:t>,</a:t>
            </a:r>
            <a:r>
              <a:rPr lang="fr-FR" sz="9600" b="1" dirty="0"/>
              <a:t/>
            </a:r>
            <a:br>
              <a:rPr lang="fr-FR" sz="9600" b="1" dirty="0"/>
            </a:br>
            <a:r>
              <a:rPr lang="en-GB" sz="9600" b="1" dirty="0"/>
              <a:t>   </a:t>
            </a:r>
            <a:r>
              <a:rPr lang="en-GB" sz="9600" b="1" dirty="0" err="1"/>
              <a:t>Anefa</a:t>
            </a:r>
            <a:r>
              <a:rPr lang="en-GB" sz="9600" b="1" dirty="0"/>
              <a:t> </a:t>
            </a:r>
            <a:r>
              <a:rPr lang="en-GB" sz="9600" b="1" dirty="0" err="1"/>
              <a:t>mba</a:t>
            </a:r>
            <a:r>
              <a:rPr lang="en-GB" sz="9600" b="1" dirty="0"/>
              <a:t> </a:t>
            </a:r>
            <a:r>
              <a:rPr lang="en-GB" sz="9600" b="1" dirty="0" err="1"/>
              <a:t>matahotra</a:t>
            </a:r>
            <a:r>
              <a:rPr lang="fr-FR" sz="9600" b="1" dirty="0"/>
              <a:t/>
            </a:r>
            <a:br>
              <a:rPr lang="fr-FR" sz="9600" b="1" dirty="0"/>
            </a:br>
            <a:r>
              <a:rPr lang="en-GB" sz="9600" b="1" dirty="0"/>
              <a:t>     Sao </a:t>
            </a:r>
            <a:r>
              <a:rPr lang="en-GB" sz="9600" b="1" dirty="0" err="1"/>
              <a:t>dia</a:t>
            </a:r>
            <a:r>
              <a:rPr lang="en-GB" sz="9600" b="1" dirty="0"/>
              <a:t> </a:t>
            </a:r>
            <a:r>
              <a:rPr lang="en-GB" sz="9600" b="1" dirty="0" err="1" smtClean="0"/>
              <a:t>lavinao</a:t>
            </a:r>
            <a:endParaRPr lang="fr-FR" sz="9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48680"/>
            <a:ext cx="12192000" cy="5760640"/>
          </a:xfrm>
        </p:spPr>
        <p:txBody>
          <a:bodyPr>
            <a:noAutofit/>
          </a:bodyPr>
          <a:lstStyle/>
          <a:p>
            <a:r>
              <a:rPr lang="en-GB" sz="8800" b="1" dirty="0" err="1" smtClean="0"/>
              <a:t>Ka</a:t>
            </a:r>
            <a:r>
              <a:rPr lang="en-GB" sz="8800" b="1" dirty="0" smtClean="0"/>
              <a:t> </a:t>
            </a:r>
            <a:r>
              <a:rPr lang="en-GB" sz="8800" b="1" dirty="0" err="1"/>
              <a:t>aoka</a:t>
            </a:r>
            <a:r>
              <a:rPr lang="en-GB" sz="8800" b="1" dirty="0"/>
              <a:t>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hotairinao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foko</a:t>
            </a:r>
            <a:r>
              <a:rPr lang="en-GB" sz="8800" b="1" dirty="0"/>
              <a:t>, </a:t>
            </a:r>
            <a:r>
              <a:rPr lang="en-GB" sz="8800" b="1" dirty="0" err="1"/>
              <a:t>raha</a:t>
            </a:r>
            <a:r>
              <a:rPr lang="en-GB" sz="8800" b="1" dirty="0"/>
              <a:t> </a:t>
            </a:r>
            <a:r>
              <a:rPr lang="en-GB" sz="8800" b="1" dirty="0" err="1"/>
              <a:t>hitanao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Fa</a:t>
            </a:r>
            <a:r>
              <a:rPr lang="en-GB" sz="8800" b="1" dirty="0"/>
              <a:t> </a:t>
            </a:r>
            <a:r>
              <a:rPr lang="en-GB" sz="8800" b="1" dirty="0" err="1"/>
              <a:t>mila</a:t>
            </a:r>
            <a:r>
              <a:rPr lang="en-GB" sz="8800" b="1" dirty="0"/>
              <a:t> ho </a:t>
            </a:r>
            <a:r>
              <a:rPr lang="en-GB" sz="8800" b="1" dirty="0" err="1"/>
              <a:t>sondriana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 err="1" smtClean="0"/>
              <a:t>Sy</a:t>
            </a:r>
            <a:r>
              <a:rPr lang="en-GB" sz="8800" b="1" dirty="0" smtClean="0"/>
              <a:t> </a:t>
            </a:r>
            <a:r>
              <a:rPr lang="en-GB" sz="8800" b="1" dirty="0" err="1"/>
              <a:t>diso</a:t>
            </a:r>
            <a:r>
              <a:rPr lang="en-GB" sz="8800" b="1" dirty="0"/>
              <a:t> </a:t>
            </a:r>
            <a:r>
              <a:rPr lang="en-GB" sz="8800" b="1" dirty="0" err="1"/>
              <a:t>lalana</a:t>
            </a:r>
            <a:r>
              <a:rPr lang="en-GB" sz="8800" b="1" dirty="0"/>
              <a:t>.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366353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48680"/>
            <a:ext cx="12192000" cy="5760640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3)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hafanana</a:t>
            </a:r>
            <a:r>
              <a:rPr lang="en-GB" sz="8800" b="1" dirty="0"/>
              <a:t> </a:t>
            </a:r>
            <a:r>
              <a:rPr lang="en-GB" sz="8800" b="1" dirty="0" err="1"/>
              <a:t>mahamay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 No </a:t>
            </a:r>
            <a:r>
              <a:rPr lang="en-GB" sz="8800" b="1" dirty="0" err="1"/>
              <a:t>mahatrotraka</a:t>
            </a:r>
            <a:r>
              <a:rPr lang="en-GB" sz="8800" b="1" dirty="0"/>
              <a:t>,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Anefa</a:t>
            </a:r>
            <a:r>
              <a:rPr lang="en-GB" sz="8800" b="1" dirty="0"/>
              <a:t> </a:t>
            </a:r>
            <a:r>
              <a:rPr lang="en-GB" sz="8800" b="1" dirty="0" err="1"/>
              <a:t>mbola</a:t>
            </a:r>
            <a:r>
              <a:rPr lang="en-GB" sz="8800" b="1" dirty="0"/>
              <a:t> </a:t>
            </a:r>
            <a:r>
              <a:rPr lang="en-GB" sz="8800" b="1" dirty="0" err="1"/>
              <a:t>tazanay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fitsaharana</a:t>
            </a:r>
            <a:r>
              <a:rPr lang="en-GB" sz="8800" b="1" dirty="0" smtClean="0"/>
              <a:t>.</a:t>
            </a:r>
            <a:endParaRPr lang="fr-FR" sz="8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48680"/>
            <a:ext cx="12192000" cy="5760640"/>
          </a:xfrm>
        </p:spPr>
        <p:txBody>
          <a:bodyPr>
            <a:noAutofit/>
          </a:bodyPr>
          <a:lstStyle/>
          <a:p>
            <a:r>
              <a:rPr lang="en-GB" sz="8800" b="1" dirty="0" err="1" smtClean="0"/>
              <a:t>Ho</a:t>
            </a:r>
            <a:r>
              <a:rPr lang="en-GB" sz="8800" b="1" dirty="0" smtClean="0"/>
              <a:t> </a:t>
            </a:r>
            <a:r>
              <a:rPr lang="en-GB" sz="8800" b="1" dirty="0" err="1"/>
              <a:t>avy</a:t>
            </a:r>
            <a:r>
              <a:rPr lang="en-GB" sz="8800" b="1" dirty="0"/>
              <a:t> </a:t>
            </a:r>
            <a:r>
              <a:rPr lang="en-GB" sz="8800" b="1" dirty="0" err="1"/>
              <a:t>faingana</a:t>
            </a:r>
            <a:r>
              <a:rPr lang="en-GB" sz="8800" b="1" dirty="0"/>
              <a:t> </a:t>
            </a:r>
            <a:r>
              <a:rPr lang="en-GB" sz="8800" b="1" dirty="0" err="1"/>
              <a:t>anie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andro</a:t>
            </a:r>
            <a:r>
              <a:rPr lang="en-GB" sz="8800" b="1" dirty="0"/>
              <a:t> </a:t>
            </a:r>
            <a:r>
              <a:rPr lang="en-GB" sz="8800" b="1" dirty="0" err="1"/>
              <a:t>soa</a:t>
            </a:r>
            <a:r>
              <a:rPr lang="en-GB" sz="8800" b="1" dirty="0"/>
              <a:t> </a:t>
            </a:r>
            <a:r>
              <a:rPr lang="en-GB" sz="8800" b="1" dirty="0" err="1"/>
              <a:t>lehibe</a:t>
            </a:r>
            <a:r>
              <a:rPr lang="en-GB" sz="8800" b="1" dirty="0"/>
              <a:t>,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i="1" dirty="0" err="1" smtClean="0"/>
              <a:t>I</a:t>
            </a:r>
            <a:r>
              <a:rPr lang="en-GB" sz="8800" b="1" dirty="0" err="1" smtClean="0"/>
              <a:t>zay</a:t>
            </a:r>
            <a:r>
              <a:rPr lang="en-GB" sz="8800" b="1" dirty="0" smtClean="0"/>
              <a:t> </a:t>
            </a:r>
            <a:r>
              <a:rPr lang="en-GB" sz="8800" b="1" dirty="0" err="1"/>
              <a:t>hamelaranao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lay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 err="1" smtClean="0"/>
              <a:t>Handrakotra</a:t>
            </a:r>
            <a:r>
              <a:rPr lang="en-GB" sz="8800" b="1" dirty="0" smtClean="0"/>
              <a:t> </a:t>
            </a:r>
            <a:r>
              <a:rPr lang="en-GB" sz="8800" b="1" dirty="0" err="1"/>
              <a:t>anay</a:t>
            </a:r>
            <a:r>
              <a:rPr lang="en-GB" sz="8800" b="1" dirty="0"/>
              <a:t>.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2899410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603</vt:lpstr>
      <vt:lpstr>1) He sambatra, Jesosy ô,      Ny ondry vitsinao !    Fa Hianao Mpiandry soa      Maharo ny Anao ;</vt:lpstr>
      <vt:lpstr>Ny ainao no natolotrao Ho an'ireo ondrinao, Ny very tadiavinao Hiaraka  Aminao.</vt:lpstr>
      <vt:lpstr>2) Izaho voamarika,      Ho isan'ny Anao,    Anefa mba matahotra      Sao dia lavinao</vt:lpstr>
      <vt:lpstr>Ka aoka mba hotairinao      Ny foko, raha hitanao    Fa mila ho sondriana Sy diso lalana.</vt:lpstr>
      <vt:lpstr>3) Ny hafanana mahamay      No mahatrotraka,    Anefa mbola tazanay      Ny fitsaharana.</vt:lpstr>
      <vt:lpstr>Ho avy faingana anie      Ny andro soa lehibe, Izay hamelaranao ny lay Handrakotra anay.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603</dc:title>
  <dc:creator>RAMOD</dc:creator>
  <cp:lastModifiedBy>Solofo</cp:lastModifiedBy>
  <cp:revision>3</cp:revision>
  <dcterms:created xsi:type="dcterms:W3CDTF">2013-11-25T11:15:54Z</dcterms:created>
  <dcterms:modified xsi:type="dcterms:W3CDTF">2014-11-02T16:22:42Z</dcterms:modified>
</cp:coreProperties>
</file>