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FD59-A4E4-4B85-A2FE-2268CEE28C3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C656-5546-480C-9D3C-E9062AA55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93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FD59-A4E4-4B85-A2FE-2268CEE28C3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C656-5546-480C-9D3C-E9062AA55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54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FD59-A4E4-4B85-A2FE-2268CEE28C3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C656-5546-480C-9D3C-E9062AA55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8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FD59-A4E4-4B85-A2FE-2268CEE28C3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C656-5546-480C-9D3C-E9062AA55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64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FD59-A4E4-4B85-A2FE-2268CEE28C3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C656-5546-480C-9D3C-E9062AA55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32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FD59-A4E4-4B85-A2FE-2268CEE28C3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C656-5546-480C-9D3C-E9062AA55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30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FD59-A4E4-4B85-A2FE-2268CEE28C3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C656-5546-480C-9D3C-E9062AA55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59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FD59-A4E4-4B85-A2FE-2268CEE28C3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C656-5546-480C-9D3C-E9062AA55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66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FD59-A4E4-4B85-A2FE-2268CEE28C3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C656-5546-480C-9D3C-E9062AA55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17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FD59-A4E4-4B85-A2FE-2268CEE28C3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C656-5546-480C-9D3C-E9062AA55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54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FD59-A4E4-4B85-A2FE-2268CEE28C3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C656-5546-480C-9D3C-E9062AA55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50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0FD59-A4E4-4B85-A2FE-2268CEE28C3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AC656-5546-480C-9D3C-E9062AA55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11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604</a:t>
            </a:r>
            <a:endParaRPr lang="fr-FR" sz="1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359276"/>
            <a:ext cx="9144000" cy="1655762"/>
          </a:xfrm>
        </p:spPr>
        <p:txBody>
          <a:bodyPr>
            <a:normAutofit/>
          </a:bodyPr>
          <a:lstStyle/>
          <a:p>
            <a:r>
              <a:rPr lang="fr-FR" sz="5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Ento</a:t>
            </a:r>
            <a:r>
              <a:rPr lang="fr-FR" sz="5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5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aho</a:t>
            </a:r>
            <a:r>
              <a:rPr lang="fr-FR" sz="5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5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ry</a:t>
            </a:r>
            <a:r>
              <a:rPr lang="fr-FR" sz="5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5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Jehovah</a:t>
            </a:r>
            <a:endParaRPr lang="fr-FR" sz="5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11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Ento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aho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,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ry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Jehovah,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Mpivahiny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raha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etý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Tano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malemy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Raha</a:t>
            </a:r>
            <a:r>
              <a:rPr lang="en-GB" sz="7200" b="1" dirty="0" smtClean="0">
                <a:effectLst/>
              </a:rPr>
              <a:t>  </a:t>
            </a:r>
            <a:r>
              <a:rPr lang="en-GB" sz="7200" b="1" dirty="0" err="1" smtClean="0">
                <a:effectLst/>
              </a:rPr>
              <a:t>tsy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hazoninao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:,: </a:t>
            </a:r>
            <a:r>
              <a:rPr lang="en-GB" sz="7200" b="1" dirty="0" err="1" smtClean="0">
                <a:effectLst/>
              </a:rPr>
              <a:t>Mofon'aina</a:t>
            </a:r>
            <a:r>
              <a:rPr lang="en-GB" sz="7200" b="1" dirty="0" smtClean="0">
                <a:effectLst/>
              </a:rPr>
              <a:t> :,: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err="1" smtClean="0">
                <a:effectLst/>
              </a:rPr>
              <a:t>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fihinako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anie</a:t>
            </a:r>
            <a:r>
              <a:rPr lang="en-GB" sz="7200" b="1" dirty="0" smtClean="0">
                <a:effectLst/>
              </a:rPr>
              <a:t> !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500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savao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loharano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Hahazoako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so</a:t>
            </a:r>
            <a:r>
              <a:rPr lang="en-GB" sz="7200" b="1" i="1" dirty="0" err="1" smtClean="0">
                <a:effectLst/>
              </a:rPr>
              <a:t>a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Aok</a:t>
            </a:r>
            <a:r>
              <a:rPr lang="en-GB" sz="7200" b="1" i="1" dirty="0" err="1" smtClean="0">
                <a:effectLst/>
              </a:rPr>
              <a:t>a</a:t>
            </a:r>
            <a:r>
              <a:rPr lang="en-GB" sz="7200" b="1" dirty="0" smtClean="0">
                <a:effectLst/>
              </a:rPr>
              <a:t>  </a:t>
            </a:r>
            <a:r>
              <a:rPr lang="en-GB" sz="7200" b="1" dirty="0" err="1" smtClean="0">
                <a:effectLst/>
              </a:rPr>
              <a:t>hitari-dalan</a:t>
            </a:r>
            <a:r>
              <a:rPr lang="en-GB" sz="7200" b="1" i="1" dirty="0" err="1" smtClean="0">
                <a:effectLst/>
              </a:rPr>
              <a:t>a</a:t>
            </a:r>
            <a:r>
              <a:rPr lang="en-GB" sz="7200" b="1" dirty="0" smtClean="0">
                <a:effectLst/>
              </a:rPr>
              <a:t>  </a:t>
            </a:r>
            <a:r>
              <a:rPr lang="en-GB" sz="7200" b="1" dirty="0" err="1" smtClean="0">
                <a:effectLst/>
              </a:rPr>
              <a:t>ahy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Izay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andri-rahonao</a:t>
            </a:r>
            <a:r>
              <a:rPr lang="en-GB" sz="7200" b="1" dirty="0" smtClean="0">
                <a:effectLst/>
              </a:rPr>
              <a:t>,  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:,: </a:t>
            </a:r>
            <a:r>
              <a:rPr lang="en-GB" sz="7200" b="1" dirty="0" err="1" smtClean="0">
                <a:effectLst/>
              </a:rPr>
              <a:t>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Tsitoha</a:t>
            </a:r>
            <a:r>
              <a:rPr lang="en-GB" sz="7200" b="1" dirty="0" smtClean="0">
                <a:effectLst/>
              </a:rPr>
              <a:t> :,: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 </a:t>
            </a:r>
            <a:r>
              <a:rPr lang="en-GB" sz="7200" b="1" dirty="0" err="1" smtClean="0">
                <a:effectLst/>
              </a:rPr>
              <a:t>Fiarovan</a:t>
            </a:r>
            <a:r>
              <a:rPr lang="en-GB" sz="7200" b="1" i="1" dirty="0" err="1" smtClean="0">
                <a:effectLst/>
              </a:rPr>
              <a:t>a</a:t>
            </a:r>
            <a:r>
              <a:rPr lang="en-GB" sz="7200" b="1" dirty="0" smtClean="0">
                <a:effectLst/>
              </a:rPr>
              <a:t>  </a:t>
            </a:r>
            <a:r>
              <a:rPr lang="en-GB" sz="7200" b="1" dirty="0" err="1" smtClean="0">
                <a:effectLst/>
              </a:rPr>
              <a:t>Hianao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011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GB" sz="7200" b="1" dirty="0" smtClean="0"/>
              <a:t> </a:t>
            </a:r>
            <a:r>
              <a:rPr lang="en-GB" sz="7200" b="1" dirty="0" err="1"/>
              <a:t>Raha</a:t>
            </a:r>
            <a:r>
              <a:rPr lang="en-GB" sz="7200" b="1" dirty="0"/>
              <a:t> </a:t>
            </a:r>
            <a:r>
              <a:rPr lang="en-GB" sz="7200" b="1" dirty="0" err="1"/>
              <a:t>hit</a:t>
            </a:r>
            <a:r>
              <a:rPr lang="en-GB" sz="7200" b="1" i="1" dirty="0" err="1"/>
              <a:t>a</a:t>
            </a:r>
            <a:r>
              <a:rPr lang="en-GB" sz="7200" b="1" i="1" dirty="0"/>
              <a:t> </a:t>
            </a:r>
            <a:r>
              <a:rPr lang="en-GB" sz="7200" b="1" dirty="0"/>
              <a:t> </a:t>
            </a:r>
            <a:r>
              <a:rPr lang="en-GB" sz="7200" b="1" dirty="0" err="1"/>
              <a:t>an'i</a:t>
            </a:r>
            <a:r>
              <a:rPr lang="en-GB" sz="7200" b="1" dirty="0"/>
              <a:t> </a:t>
            </a:r>
            <a:r>
              <a:rPr lang="en-GB" sz="7200" b="1" dirty="0" err="1"/>
              <a:t>Jordana</a:t>
            </a:r>
            <a:r>
              <a:rPr lang="en-GB" sz="7200" b="1" dirty="0"/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Ampandrio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tahotro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Mpandresy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fanimbana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Ento</a:t>
            </a:r>
            <a:r>
              <a:rPr lang="en-GB" sz="7200" b="1" dirty="0" smtClean="0">
                <a:effectLst/>
              </a:rPr>
              <a:t> any </a:t>
            </a:r>
            <a:r>
              <a:rPr lang="en-GB" sz="7200" b="1" dirty="0" err="1" smtClean="0">
                <a:effectLst/>
              </a:rPr>
              <a:t>Kanana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aho</a:t>
            </a:r>
            <a:r>
              <a:rPr lang="en-GB" sz="7200" b="1" dirty="0" smtClean="0">
                <a:effectLst/>
              </a:rPr>
              <a:t> ! </a:t>
            </a:r>
            <a:endParaRPr lang="fr-FR" sz="7200" b="1" dirty="0"/>
          </a:p>
          <a:p>
            <a:pPr algn="ctr"/>
            <a:r>
              <a:rPr lang="en-GB" sz="7200" b="1" dirty="0" smtClean="0">
                <a:effectLst/>
              </a:rPr>
              <a:t>:,: </a:t>
            </a:r>
            <a:r>
              <a:rPr lang="en-GB" sz="7200" b="1" dirty="0" err="1" smtClean="0">
                <a:effectLst/>
              </a:rPr>
              <a:t>Fiderana</a:t>
            </a:r>
            <a:r>
              <a:rPr lang="en-GB" sz="7200" b="1" dirty="0" smtClean="0">
                <a:effectLst/>
              </a:rPr>
              <a:t> :,: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No </a:t>
            </a:r>
            <a:r>
              <a:rPr lang="en-GB" sz="7200" b="1" dirty="0" err="1" smtClean="0">
                <a:effectLst/>
              </a:rPr>
              <a:t>hatolotro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Anao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93882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Grand écran</PresentationFormat>
  <Paragraphs>20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604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604</dc:title>
  <dc:creator>Solofo</dc:creator>
  <cp:lastModifiedBy>Solofo</cp:lastModifiedBy>
  <cp:revision>1</cp:revision>
  <dcterms:created xsi:type="dcterms:W3CDTF">2014-11-02T16:25:33Z</dcterms:created>
  <dcterms:modified xsi:type="dcterms:W3CDTF">2014-11-02T16:25:48Z</dcterms:modified>
</cp:coreProperties>
</file>