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00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56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8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64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80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1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12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29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19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9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0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D45ED-CFE1-4C58-8AAE-438BA58FD237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50A3-0788-45F0-8BC7-26F71E682C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83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605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Jeso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Hery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mahavonjy</a:t>
            </a:r>
            <a:endParaRPr lang="fr-FR" sz="4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Jeso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Hery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mahavonjy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solidFill>
                  <a:srgbClr val="000000"/>
                </a:solidFill>
                <a:effectLst/>
              </a:rPr>
              <a:t>    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Tena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fialofana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Fa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miantra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sy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mamonjy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Zanak'olombelona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solidFill>
                  <a:srgbClr val="000000"/>
                </a:solidFill>
                <a:effectLst/>
              </a:rPr>
              <a:t>   :,: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Hery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soa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hery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soa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Itokianay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tokoa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077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01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misy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tafiotra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mamely</a:t>
            </a:r>
            <a:r>
              <a:rPr lang="en-GB" sz="7200" b="1" dirty="0"/>
              <a:t> </a:t>
            </a:r>
            <a:r>
              <a:rPr lang="en-GB" sz="7200" b="1" dirty="0" err="1"/>
              <a:t>mafy</a:t>
            </a:r>
            <a:r>
              <a:rPr lang="en-GB" sz="7200" b="1" dirty="0"/>
              <a:t> </a:t>
            </a:r>
            <a:r>
              <a:rPr lang="en-GB" sz="7200" b="1" dirty="0" err="1"/>
              <a:t>anay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fitiany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ritra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Tokinay</a:t>
            </a:r>
            <a:r>
              <a:rPr lang="en-GB" sz="7200" b="1" dirty="0"/>
              <a:t> </a:t>
            </a:r>
            <a:r>
              <a:rPr lang="en-GB" sz="7200" b="1" dirty="0" err="1"/>
              <a:t>mandrakizay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:,: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mandao</a:t>
            </a:r>
            <a:r>
              <a:rPr lang="en-GB" sz="7200" b="1" dirty="0"/>
              <a:t>,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mandao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   </a:t>
            </a:r>
            <a:r>
              <a:rPr lang="en-GB" sz="7200" b="1" dirty="0" err="1"/>
              <a:t>Iankinana</a:t>
            </a:r>
            <a:r>
              <a:rPr lang="en-GB" sz="7200" b="1" dirty="0"/>
              <a:t> </a:t>
            </a:r>
            <a:r>
              <a:rPr lang="en-GB" sz="7200" b="1" dirty="0" err="1"/>
              <a:t>hatrizay</a:t>
            </a:r>
            <a:r>
              <a:rPr lang="en-GB" sz="7200" b="1" dirty="0"/>
              <a:t>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420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01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GB" sz="7200" b="1" dirty="0" err="1"/>
              <a:t>Raha</a:t>
            </a:r>
            <a:r>
              <a:rPr lang="en-GB" sz="7200" b="1" dirty="0"/>
              <a:t>  </a:t>
            </a:r>
            <a:r>
              <a:rPr lang="en-GB" sz="7200" b="1" dirty="0" err="1"/>
              <a:t>mambomba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miaro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 </a:t>
            </a:r>
            <a:r>
              <a:rPr lang="en-GB" sz="7200" b="1" dirty="0" err="1"/>
              <a:t>Mampitony</a:t>
            </a:r>
            <a:r>
              <a:rPr lang="en-GB" sz="7200" b="1" dirty="0"/>
              <a:t> </a:t>
            </a:r>
            <a:r>
              <a:rPr lang="en-GB" sz="7200" b="1" dirty="0" err="1"/>
              <a:t>tahotra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tia</a:t>
            </a:r>
            <a:r>
              <a:rPr lang="en-GB" sz="7200" b="1" dirty="0"/>
              <a:t>, </a:t>
            </a:r>
            <a:r>
              <a:rPr lang="en-GB" sz="7200" b="1" dirty="0" err="1"/>
              <a:t>Mpiaro</a:t>
            </a:r>
            <a:r>
              <a:rPr lang="en-GB" sz="7200" b="1" dirty="0"/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 </a:t>
            </a:r>
            <a:r>
              <a:rPr lang="en-GB" sz="7200" b="1" dirty="0" err="1"/>
              <a:t>Resy</a:t>
            </a:r>
            <a:r>
              <a:rPr lang="en-GB" sz="7200" b="1" dirty="0"/>
              <a:t> re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hovitra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:,: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matoky</a:t>
            </a:r>
            <a:r>
              <a:rPr lang="en-GB" sz="7200" b="1" dirty="0"/>
              <a:t>,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matoky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   </a:t>
            </a:r>
            <a:r>
              <a:rPr lang="en-GB" sz="7200" b="1" dirty="0" err="1"/>
              <a:t>Ilay</a:t>
            </a:r>
            <a:r>
              <a:rPr lang="en-GB" sz="7200" b="1" dirty="0"/>
              <a:t> </a:t>
            </a:r>
            <a:r>
              <a:rPr lang="en-GB" sz="7200" b="1" dirty="0" err="1"/>
              <a:t>ampinga</a:t>
            </a:r>
            <a:r>
              <a:rPr lang="en-GB" sz="7200" b="1" dirty="0"/>
              <a:t> </a:t>
            </a:r>
            <a:r>
              <a:rPr lang="en-GB" sz="7200" b="1" dirty="0" err="1"/>
              <a:t>lehibe</a:t>
            </a:r>
            <a:r>
              <a:rPr lang="en-GB" sz="7200" b="1" dirty="0"/>
              <a:t>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93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01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GB" sz="7200" b="1" dirty="0" err="1"/>
              <a:t>Tianay</a:t>
            </a:r>
            <a:r>
              <a:rPr lang="en-GB" sz="7200" b="1" dirty="0"/>
              <a:t> </a:t>
            </a:r>
            <a:r>
              <a:rPr lang="en-GB" sz="7200" b="1" dirty="0" err="1"/>
              <a:t>tokoa</a:t>
            </a:r>
            <a:r>
              <a:rPr lang="en-GB" sz="7200" b="1" dirty="0"/>
              <a:t>  </a:t>
            </a:r>
            <a:r>
              <a:rPr lang="en-GB" sz="7200" b="1" dirty="0" err="1"/>
              <a:t>tokoa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Ho</a:t>
            </a:r>
            <a:r>
              <a:rPr lang="en-GB" sz="7200" b="1" dirty="0"/>
              <a:t> an-</a:t>
            </a:r>
            <a:r>
              <a:rPr lang="en-GB" sz="7200" b="1" dirty="0" err="1"/>
              <a:t>tratranao</a:t>
            </a:r>
            <a:r>
              <a:rPr lang="en-GB" sz="7200" b="1" dirty="0"/>
              <a:t> </a:t>
            </a:r>
            <a:r>
              <a:rPr lang="en-GB" sz="7200" b="1" dirty="0" err="1"/>
              <a:t>doria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hatoky</a:t>
            </a:r>
            <a:r>
              <a:rPr lang="en-GB" sz="7200" b="1" dirty="0"/>
              <a:t>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Mpamonjy</a:t>
            </a:r>
            <a:r>
              <a:rPr lang="en-GB" sz="7200" b="1" dirty="0"/>
              <a:t> be </a:t>
            </a:r>
            <a:r>
              <a:rPr lang="en-GB" sz="7200" b="1" dirty="0" err="1"/>
              <a:t>fitia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:,: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,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O ! </a:t>
            </a:r>
            <a:r>
              <a:rPr lang="en-GB" sz="7200" b="1" dirty="0" err="1"/>
              <a:t>hazoninay</a:t>
            </a:r>
            <a:r>
              <a:rPr lang="en-GB" sz="7200" b="1" dirty="0"/>
              <a:t> </a:t>
            </a:r>
            <a:r>
              <a:rPr lang="en-GB" sz="7200" b="1" dirty="0" err="1"/>
              <a:t>tokoa</a:t>
            </a:r>
            <a:r>
              <a:rPr lang="en-GB" sz="7200" b="1" dirty="0"/>
              <a:t>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8790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Grand écran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605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605</dc:title>
  <dc:creator>Solofo</dc:creator>
  <cp:lastModifiedBy>Solofo</cp:lastModifiedBy>
  <cp:revision>1</cp:revision>
  <dcterms:created xsi:type="dcterms:W3CDTF">2014-11-02T16:28:40Z</dcterms:created>
  <dcterms:modified xsi:type="dcterms:W3CDTF">2014-11-02T16:28:54Z</dcterms:modified>
</cp:coreProperties>
</file>