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142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10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0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15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52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361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09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64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42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4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6E0A0-BD85-4167-BD31-7D0A1E7E7584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54C20-538D-44A2-9C5E-A2BC63410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48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606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O,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Raiko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izay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mpandahatra</a:t>
            </a:r>
            <a:endParaRPr lang="fr-FR" sz="4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95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011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indent="-1371600" algn="ctr">
              <a:buAutoNum type="arabicPeriod"/>
            </a:pPr>
            <a:r>
              <a:rPr lang="en-GB" sz="8800" b="1" dirty="0" smtClean="0">
                <a:solidFill>
                  <a:srgbClr val="000000"/>
                </a:solidFill>
                <a:effectLst/>
              </a:rPr>
              <a:t>O,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Raiko</a:t>
            </a:r>
            <a:r>
              <a:rPr lang="fr-FR" sz="8800" b="1" dirty="0"/>
              <a:t> </a:t>
            </a:r>
            <a:endParaRPr lang="fr-FR" sz="8800" b="1" dirty="0" smtClean="0"/>
          </a:p>
          <a:p>
            <a:pPr algn="ctr"/>
            <a:r>
              <a:rPr lang="en-GB" sz="8800" b="1" i="1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zay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Mpandahatra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    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Vatofantsika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mafonja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Aminao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no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mifahatra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i="1" dirty="0" err="1" smtClean="0">
                <a:solidFill>
                  <a:srgbClr val="000000"/>
                </a:solidFill>
                <a:effectLst/>
              </a:rPr>
              <a:t>I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tony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foko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safotr</a:t>
            </a:r>
            <a:r>
              <a:rPr lang="en-GB" sz="8800" b="1" i="1" dirty="0" err="1" smtClean="0">
                <a:solidFill>
                  <a:srgbClr val="000000"/>
                </a:solidFill>
                <a:effectLst/>
              </a:rPr>
              <a:t>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onja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8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819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728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Tsitoha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 ô !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mijere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9600" b="1" dirty="0"/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:,: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Mpamonjy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ô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Mamonje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!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566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583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2. </a:t>
            </a:r>
            <a:r>
              <a:rPr lang="en-GB" sz="8000" b="1" dirty="0"/>
              <a:t>He </a:t>
            </a:r>
            <a:r>
              <a:rPr lang="en-GB" sz="8000" b="1" dirty="0" err="1"/>
              <a:t>manonja</a:t>
            </a:r>
            <a:r>
              <a:rPr lang="en-GB" sz="8000" b="1" dirty="0"/>
              <a:t> </a:t>
            </a:r>
            <a:r>
              <a:rPr lang="en-GB" sz="8000" b="1" dirty="0" err="1"/>
              <a:t>mafy</a:t>
            </a:r>
            <a:r>
              <a:rPr lang="en-GB" sz="8000" b="1" dirty="0"/>
              <a:t> </a:t>
            </a:r>
            <a:r>
              <a:rPr lang="en-GB" sz="8000" b="1" dirty="0" err="1"/>
              <a:t>loatra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</a:t>
            </a:r>
            <a:r>
              <a:rPr lang="en-GB" sz="8000" b="1" i="1" dirty="0" err="1"/>
              <a:t>I</a:t>
            </a:r>
            <a:r>
              <a:rPr lang="en-GB" sz="8000" b="1" dirty="0" err="1"/>
              <a:t>tony</a:t>
            </a:r>
            <a:r>
              <a:rPr lang="en-GB" sz="8000" b="1" dirty="0"/>
              <a:t> </a:t>
            </a:r>
            <a:r>
              <a:rPr lang="en-GB" sz="8000" b="1" dirty="0" err="1"/>
              <a:t>fiainako</a:t>
            </a:r>
            <a:r>
              <a:rPr lang="en-GB" sz="8000" b="1" dirty="0"/>
              <a:t> </a:t>
            </a:r>
            <a:r>
              <a:rPr lang="en-GB" sz="8000" b="1" dirty="0" err="1"/>
              <a:t>voafofo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To</a:t>
            </a:r>
            <a:r>
              <a:rPr lang="en-GB" sz="8000" b="1" i="1" dirty="0"/>
              <a:t>a</a:t>
            </a:r>
            <a:r>
              <a:rPr lang="en-GB" sz="8000" b="1" dirty="0"/>
              <a:t> </a:t>
            </a:r>
            <a:r>
              <a:rPr lang="en-GB" sz="8000" b="1" dirty="0" err="1"/>
              <a:t>dia</a:t>
            </a:r>
            <a:r>
              <a:rPr lang="en-GB" sz="8000" b="1" dirty="0"/>
              <a:t> </a:t>
            </a:r>
            <a:r>
              <a:rPr lang="en-GB" sz="8000" b="1" dirty="0" err="1"/>
              <a:t>diso</a:t>
            </a:r>
            <a:r>
              <a:rPr lang="en-GB" sz="8000" b="1" dirty="0"/>
              <a:t> </a:t>
            </a:r>
            <a:r>
              <a:rPr lang="en-GB" sz="8000" b="1" dirty="0" err="1"/>
              <a:t>tafahoatra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 </a:t>
            </a:r>
            <a:r>
              <a:rPr lang="en-GB" sz="8000" b="1" i="1" dirty="0" err="1"/>
              <a:t>I</a:t>
            </a:r>
            <a:r>
              <a:rPr lang="en-GB" sz="8000" b="1" dirty="0" err="1"/>
              <a:t>reo</a:t>
            </a:r>
            <a:r>
              <a:rPr lang="en-GB" sz="8000" b="1" dirty="0"/>
              <a:t> </a:t>
            </a:r>
            <a:r>
              <a:rPr lang="en-GB" sz="8000" b="1" dirty="0" err="1"/>
              <a:t>akaso</a:t>
            </a:r>
            <a:r>
              <a:rPr lang="en-GB" sz="8000" b="1" dirty="0"/>
              <a:t> </a:t>
            </a:r>
            <a:r>
              <a:rPr lang="en-GB" sz="8000" b="1" dirty="0" err="1"/>
              <a:t>izay</a:t>
            </a:r>
            <a:r>
              <a:rPr lang="en-GB" sz="8000" b="1" dirty="0"/>
              <a:t> </a:t>
            </a:r>
            <a:r>
              <a:rPr lang="en-GB" sz="8000" b="1" dirty="0" err="1"/>
              <a:t>milofo</a:t>
            </a:r>
            <a:r>
              <a:rPr lang="en-GB" sz="8000" b="1" dirty="0"/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986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728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Tsitoha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 ô !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mijere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9600" b="1" dirty="0"/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:,: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Mpamonjy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ô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Mamonje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!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352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8583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 </a:t>
            </a:r>
            <a:r>
              <a:rPr lang="en-GB" sz="8000" b="1" dirty="0" err="1"/>
              <a:t>Nefa</a:t>
            </a:r>
            <a:r>
              <a:rPr lang="en-GB" sz="8000" b="1" dirty="0"/>
              <a:t> </a:t>
            </a:r>
            <a:r>
              <a:rPr lang="en-GB" sz="8000" b="1" dirty="0" err="1"/>
              <a:t>kosa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mamoy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i="1" dirty="0" err="1"/>
              <a:t>I</a:t>
            </a:r>
            <a:r>
              <a:rPr lang="en-GB" sz="8000" b="1" dirty="0" err="1"/>
              <a:t>zany</a:t>
            </a:r>
            <a:r>
              <a:rPr lang="en-GB" sz="8000" b="1" dirty="0"/>
              <a:t> </a:t>
            </a:r>
            <a:r>
              <a:rPr lang="en-GB" sz="8000" b="1" dirty="0" err="1"/>
              <a:t>foko</a:t>
            </a:r>
            <a:r>
              <a:rPr lang="en-GB" sz="8000" b="1" dirty="0"/>
              <a:t> </a:t>
            </a:r>
            <a:r>
              <a:rPr lang="en-GB" sz="8000" b="1" dirty="0" err="1"/>
              <a:t>manantena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masonao</a:t>
            </a:r>
            <a:r>
              <a:rPr lang="en-GB" sz="8000" b="1" dirty="0"/>
              <a:t> </a:t>
            </a:r>
            <a:r>
              <a:rPr lang="en-GB" sz="8000" b="1" dirty="0" err="1"/>
              <a:t>manjohy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fr-FR" sz="8000" b="1" dirty="0" err="1"/>
              <a:t>Iandrandrako</a:t>
            </a:r>
            <a:r>
              <a:rPr lang="fr-FR" sz="8000" b="1" dirty="0"/>
              <a:t> </a:t>
            </a:r>
            <a:r>
              <a:rPr lang="fr-FR" sz="8000" b="1" dirty="0" err="1"/>
              <a:t>famonjena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38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728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Tsitoha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 ô !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mijere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9600" b="1" dirty="0"/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:,: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Mpamonjy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ô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Mamonje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! :,: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3300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110</Words>
  <Application>Microsoft Office PowerPoint</Application>
  <PresentationFormat>Grand écran</PresentationFormat>
  <Paragraphs>21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606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606</dc:title>
  <dc:creator>Solofo</dc:creator>
  <cp:lastModifiedBy>Solofo</cp:lastModifiedBy>
  <cp:revision>2</cp:revision>
  <dcterms:created xsi:type="dcterms:W3CDTF">2014-11-02T16:40:17Z</dcterms:created>
  <dcterms:modified xsi:type="dcterms:W3CDTF">2014-11-02T17:10:47Z</dcterms:modified>
</cp:coreProperties>
</file>