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5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6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06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51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20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8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4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9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57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E349-3DA2-4F92-940A-3B964C91CFC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7E93-F549-47A7-B6F8-EE5B92C83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99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608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</a:t>
            </a:r>
            <a:r>
              <a:rPr lang="fr-FR" sz="4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miandrandra</a:t>
            </a:r>
            <a:r>
              <a:rPr lang="fr-FR" sz="4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</a:t>
            </a:r>
            <a:endParaRPr lang="fr-FR" sz="4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0213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He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miandrandra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Anao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      Jehovah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Tompo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ô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olonao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;</a:t>
            </a:r>
            <a:endParaRPr lang="fr-FR" sz="96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981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735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Henoy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vavakay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Vonoy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helokay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Hahafantaranay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Fa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Zanakao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062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0275"/>
            <a:ext cx="121920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500" b="1" dirty="0" smtClean="0"/>
              <a:t>2. </a:t>
            </a:r>
            <a:r>
              <a:rPr lang="en-GB" sz="11500" b="1" dirty="0" err="1"/>
              <a:t>Raha</a:t>
            </a:r>
            <a:r>
              <a:rPr lang="en-GB" sz="11500" b="1" dirty="0"/>
              <a:t>  </a:t>
            </a:r>
            <a:r>
              <a:rPr lang="en-GB" sz="11500" b="1" dirty="0" err="1"/>
              <a:t>hodiavinay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err="1" smtClean="0"/>
              <a:t>Ny</a:t>
            </a:r>
            <a:r>
              <a:rPr lang="en-GB" sz="11500" b="1" dirty="0" smtClean="0"/>
              <a:t> </a:t>
            </a:r>
            <a:r>
              <a:rPr lang="en-GB" sz="11500" b="1" dirty="0" err="1"/>
              <a:t>tany</a:t>
            </a:r>
            <a:r>
              <a:rPr lang="en-GB" sz="11500" b="1" dirty="0"/>
              <a:t> </a:t>
            </a:r>
            <a:r>
              <a:rPr lang="en-GB" sz="11500" b="1" dirty="0" err="1"/>
              <a:t>maizina</a:t>
            </a:r>
            <a:r>
              <a:rPr lang="en-GB" sz="11500" b="1" dirty="0"/>
              <a:t>,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err="1" smtClean="0"/>
              <a:t>Tarihonao</a:t>
            </a:r>
            <a:r>
              <a:rPr lang="en-GB" sz="11500" b="1" dirty="0" smtClean="0"/>
              <a:t> </a:t>
            </a:r>
            <a:endParaRPr lang="fr-FR" sz="115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35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7022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/>
              <a:t>Fafao</a:t>
            </a:r>
            <a:r>
              <a:rPr lang="en-GB" sz="9600" b="1" dirty="0" smtClean="0"/>
              <a:t> </a:t>
            </a:r>
            <a:r>
              <a:rPr lang="en-GB" sz="9600" b="1" dirty="0" err="1"/>
              <a:t>ry</a:t>
            </a:r>
            <a:r>
              <a:rPr lang="en-GB" sz="9600" b="1" dirty="0"/>
              <a:t> </a:t>
            </a:r>
            <a:r>
              <a:rPr lang="en-GB" sz="9600" b="1" dirty="0" err="1"/>
              <a:t>Jesosy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ranomasonay</a:t>
            </a:r>
            <a:r>
              <a:rPr lang="en-GB" sz="9600" b="1" dirty="0"/>
              <a:t>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Ka</a:t>
            </a:r>
            <a:r>
              <a:rPr lang="en-GB" sz="9600" b="1" dirty="0"/>
              <a:t> </a:t>
            </a:r>
            <a:r>
              <a:rPr lang="en-GB" sz="9600" b="1" dirty="0" err="1"/>
              <a:t>mba</a:t>
            </a:r>
            <a:r>
              <a:rPr lang="en-GB" sz="9600" b="1" dirty="0"/>
              <a:t> </a:t>
            </a:r>
            <a:r>
              <a:rPr lang="en-GB" sz="9600" b="1" dirty="0" err="1"/>
              <a:t>esorinao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tahotray</a:t>
            </a:r>
            <a:r>
              <a:rPr lang="en-GB" sz="9600" b="1" dirty="0"/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95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310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3. </a:t>
            </a:r>
            <a:r>
              <a:rPr lang="en-GB" sz="9600" b="1" dirty="0" err="1"/>
              <a:t>Mba</a:t>
            </a:r>
            <a:r>
              <a:rPr lang="en-GB" sz="9600" b="1" dirty="0"/>
              <a:t> </a:t>
            </a:r>
            <a:r>
              <a:rPr lang="en-GB" sz="9600" b="1" dirty="0" err="1"/>
              <a:t>manomeza</a:t>
            </a:r>
            <a:r>
              <a:rPr lang="en-GB" sz="9600" b="1" dirty="0"/>
              <a:t> </a:t>
            </a:r>
            <a:r>
              <a:rPr lang="en-GB" sz="9600" b="1" dirty="0" err="1"/>
              <a:t>anay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hasoavanao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Ry</a:t>
            </a:r>
            <a:r>
              <a:rPr lang="en-GB" sz="9600" b="1" dirty="0" smtClean="0"/>
              <a:t> </a:t>
            </a:r>
            <a:r>
              <a:rPr lang="en-GB" sz="9600" b="1" dirty="0" err="1"/>
              <a:t>Tompo</a:t>
            </a:r>
            <a:r>
              <a:rPr lang="en-GB" sz="9600" b="1" dirty="0"/>
              <a:t> ô </a:t>
            </a:r>
            <a:r>
              <a:rPr lang="en-GB" sz="9600" b="1" dirty="0" smtClean="0"/>
              <a:t>!</a:t>
            </a:r>
            <a:endParaRPr lang="fr-FR" sz="96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5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7022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/>
              <a:t>Mba</a:t>
            </a:r>
            <a:r>
              <a:rPr lang="en-GB" sz="9600" b="1" dirty="0" smtClean="0"/>
              <a:t> </a:t>
            </a:r>
            <a:r>
              <a:rPr lang="en-GB" sz="9600" b="1" dirty="0" err="1"/>
              <a:t>hahazoanay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hasambarana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Tsy</a:t>
            </a:r>
            <a:r>
              <a:rPr lang="en-GB" sz="9600" b="1" dirty="0"/>
              <a:t> </a:t>
            </a:r>
            <a:r>
              <a:rPr lang="en-GB" sz="9600" b="1" dirty="0" err="1"/>
              <a:t>mety</a:t>
            </a:r>
            <a:r>
              <a:rPr lang="en-GB" sz="9600" b="1" dirty="0"/>
              <a:t> </a:t>
            </a:r>
            <a:r>
              <a:rPr lang="en-GB" sz="9600" b="1" dirty="0" err="1"/>
              <a:t>levona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/>
              <a:t>An-</a:t>
            </a:r>
            <a:r>
              <a:rPr lang="en-GB" sz="9600" b="1" dirty="0" err="1" smtClean="0"/>
              <a:t>danitra</a:t>
            </a:r>
            <a:r>
              <a:rPr lang="en-GB" sz="9600" b="1" dirty="0"/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35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500" b="1" dirty="0" smtClean="0"/>
              <a:t>4. </a:t>
            </a:r>
            <a:r>
              <a:rPr lang="en-GB" sz="11500" b="1" dirty="0" err="1"/>
              <a:t>Tohanonao</a:t>
            </a:r>
            <a:r>
              <a:rPr lang="en-GB" sz="11500" b="1" dirty="0"/>
              <a:t> </a:t>
            </a:r>
            <a:r>
              <a:rPr lang="en-GB" sz="11500" b="1" i="1" dirty="0" err="1"/>
              <a:t>I</a:t>
            </a:r>
            <a:r>
              <a:rPr lang="en-GB" sz="11500" b="1" dirty="0" err="1"/>
              <a:t>zahay</a:t>
            </a:r>
            <a:r>
              <a:rPr lang="en-GB" sz="11500" b="1" dirty="0"/>
              <a:t>,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err="1" smtClean="0"/>
              <a:t>Rehefa</a:t>
            </a:r>
            <a:r>
              <a:rPr lang="en-GB" sz="11500" b="1" dirty="0" smtClean="0"/>
              <a:t> </a:t>
            </a:r>
            <a:r>
              <a:rPr lang="en-GB" sz="11500" b="1" dirty="0" err="1"/>
              <a:t>tapitra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err="1" smtClean="0"/>
              <a:t>Ny</a:t>
            </a:r>
            <a:r>
              <a:rPr lang="en-GB" sz="11500" b="1" dirty="0" smtClean="0"/>
              <a:t> </a:t>
            </a:r>
            <a:r>
              <a:rPr lang="en-GB" sz="11500" b="1" dirty="0" err="1" smtClean="0"/>
              <a:t>andronay</a:t>
            </a:r>
            <a:r>
              <a:rPr lang="en-GB" sz="11500" b="1" dirty="0" smtClean="0"/>
              <a:t>, </a:t>
            </a:r>
            <a:endParaRPr lang="fr-FR" sz="115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60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167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Ray </a:t>
            </a:r>
            <a:r>
              <a:rPr lang="en-GB" sz="9600" b="1" dirty="0"/>
              <a:t>ô ! </a:t>
            </a:r>
            <a:r>
              <a:rPr lang="en-GB" sz="9600" b="1" dirty="0" err="1"/>
              <a:t>mba</a:t>
            </a:r>
            <a:r>
              <a:rPr lang="en-GB" sz="9600" b="1" dirty="0"/>
              <a:t> </a:t>
            </a:r>
            <a:r>
              <a:rPr lang="en-GB" sz="9600" b="1" dirty="0" err="1"/>
              <a:t>hamoray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hanalana</a:t>
            </a:r>
            <a:r>
              <a:rPr lang="en-GB" sz="9600" b="1" dirty="0"/>
              <a:t> </a:t>
            </a:r>
            <a:r>
              <a:rPr lang="en-GB" sz="9600" b="1" dirty="0" err="1"/>
              <a:t>anay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Ho</a:t>
            </a:r>
            <a:r>
              <a:rPr lang="en-GB" sz="9600" b="1" dirty="0" smtClean="0"/>
              <a:t> </a:t>
            </a:r>
            <a:r>
              <a:rPr lang="en-GB" sz="9600" b="1" dirty="0"/>
              <a:t>any </a:t>
            </a:r>
            <a:r>
              <a:rPr lang="en-GB" sz="9600" b="1" dirty="0" err="1" smtClean="0"/>
              <a:t>Aminao</a:t>
            </a:r>
            <a:r>
              <a:rPr lang="en-GB" sz="9600" b="1" dirty="0" smtClean="0"/>
              <a:t>,</a:t>
            </a:r>
            <a:endParaRPr lang="fr-FR" sz="9600" b="1" dirty="0"/>
          </a:p>
          <a:p>
            <a:pPr algn="ctr"/>
            <a:r>
              <a:rPr lang="en-GB" sz="9600" b="1" dirty="0" err="1" smtClean="0"/>
              <a:t>mandrakizay</a:t>
            </a:r>
            <a:r>
              <a:rPr lang="en-GB" sz="9600" b="1" dirty="0"/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9506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608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608</dc:title>
  <dc:creator>Solofo</dc:creator>
  <cp:lastModifiedBy>Solofo</cp:lastModifiedBy>
  <cp:revision>1</cp:revision>
  <dcterms:created xsi:type="dcterms:W3CDTF">2014-11-02T17:21:39Z</dcterms:created>
  <dcterms:modified xsi:type="dcterms:W3CDTF">2014-11-02T17:21:51Z</dcterms:modified>
</cp:coreProperties>
</file>