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0DBC-D500-4EC6-8509-6631D01F8E79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3F2D-F678-46C8-BDC9-176AA78F76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624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0DBC-D500-4EC6-8509-6631D01F8E79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3F2D-F678-46C8-BDC9-176AA78F76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268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0DBC-D500-4EC6-8509-6631D01F8E79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3F2D-F678-46C8-BDC9-176AA78F76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714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0DBC-D500-4EC6-8509-6631D01F8E79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3F2D-F678-46C8-BDC9-176AA78F76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32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0DBC-D500-4EC6-8509-6631D01F8E79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3F2D-F678-46C8-BDC9-176AA78F76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783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0DBC-D500-4EC6-8509-6631D01F8E79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3F2D-F678-46C8-BDC9-176AA78F76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1596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0DBC-D500-4EC6-8509-6631D01F8E79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3F2D-F678-46C8-BDC9-176AA78F76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891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0DBC-D500-4EC6-8509-6631D01F8E79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3F2D-F678-46C8-BDC9-176AA78F76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7998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0DBC-D500-4EC6-8509-6631D01F8E79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3F2D-F678-46C8-BDC9-176AA78F76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2407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0DBC-D500-4EC6-8509-6631D01F8E79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3F2D-F678-46C8-BDC9-176AA78F76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0927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0DBC-D500-4EC6-8509-6631D01F8E79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3F2D-F678-46C8-BDC9-176AA78F76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7986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C0DBC-D500-4EC6-8509-6631D01F8E79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63F2D-F678-46C8-BDC9-176AA78F76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379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1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609</a:t>
            </a:r>
            <a:endParaRPr lang="fr-FR" sz="1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Hianao</a:t>
            </a:r>
            <a:r>
              <a:rPr lang="fr-FR" sz="48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fr-FR" sz="48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Jehovah</a:t>
            </a:r>
            <a:r>
              <a:rPr lang="fr-FR" sz="48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48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Tompo</a:t>
            </a:r>
            <a:endParaRPr lang="fr-FR" sz="48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072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51636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dirty="0" smtClean="0">
                <a:solidFill>
                  <a:srgbClr val="0000FF"/>
                </a:solidFill>
                <a:effectLst/>
              </a:rPr>
              <a:t>1.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Hianao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, Jehovah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Tompo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!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solidFill>
                  <a:srgbClr val="000000"/>
                </a:solidFill>
                <a:effectLst/>
              </a:rPr>
              <a:t>   No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hatoninay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izao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;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solidFill>
                  <a:srgbClr val="000000"/>
                </a:solidFill>
                <a:effectLst/>
              </a:rPr>
              <a:t>  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Avy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izahay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hanompo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solidFill>
                  <a:srgbClr val="000000"/>
                </a:solidFill>
                <a:effectLst/>
              </a:rPr>
              <a:t>   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Sy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hanao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ny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sitrakao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;</a:t>
            </a:r>
            <a:endParaRPr lang="fr-FR" sz="8000" b="1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34726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623149"/>
            <a:ext cx="121920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800" b="1" dirty="0" smtClean="0">
                <a:solidFill>
                  <a:srgbClr val="000000"/>
                </a:solidFill>
                <a:effectLst/>
              </a:rPr>
              <a:t>:,: </a:t>
            </a:r>
            <a:r>
              <a:rPr lang="en-GB" sz="8800" b="1" dirty="0" err="1" smtClean="0">
                <a:solidFill>
                  <a:srgbClr val="000000"/>
                </a:solidFill>
                <a:effectLst/>
              </a:rPr>
              <a:t>Indro</a:t>
            </a:r>
            <a:r>
              <a:rPr lang="en-GB" sz="8800" b="1" dirty="0" smtClean="0">
                <a:solidFill>
                  <a:srgbClr val="000000"/>
                </a:solidFill>
                <a:effectLst/>
              </a:rPr>
              <a:t>, </a:t>
            </a:r>
            <a:r>
              <a:rPr lang="en-GB" sz="8800" b="1" dirty="0" err="1" smtClean="0">
                <a:solidFill>
                  <a:srgbClr val="000000"/>
                </a:solidFill>
                <a:effectLst/>
              </a:rPr>
              <a:t>raiso</a:t>
            </a:r>
            <a:r>
              <a:rPr lang="en-GB" sz="8800" b="1" dirty="0" smtClean="0">
                <a:solidFill>
                  <a:srgbClr val="000000"/>
                </a:solidFill>
                <a:effectLst/>
              </a:rPr>
              <a:t>,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solidFill>
                  <a:srgbClr val="000000"/>
                </a:solidFill>
                <a:effectLst/>
              </a:rPr>
              <a:t>   </a:t>
            </a:r>
            <a:r>
              <a:rPr lang="en-GB" sz="8800" b="1" dirty="0" err="1" smtClean="0">
                <a:solidFill>
                  <a:srgbClr val="000000"/>
                </a:solidFill>
                <a:effectLst/>
              </a:rPr>
              <a:t>Raiso</a:t>
            </a:r>
            <a:r>
              <a:rPr lang="en-GB" sz="88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800" b="1" dirty="0" err="1" smtClean="0">
                <a:solidFill>
                  <a:srgbClr val="000000"/>
                </a:solidFill>
                <a:effectLst/>
              </a:rPr>
              <a:t>ho</a:t>
            </a:r>
            <a:r>
              <a:rPr lang="en-GB" sz="88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800" b="1" dirty="0" err="1" smtClean="0">
                <a:solidFill>
                  <a:srgbClr val="000000"/>
                </a:solidFill>
                <a:effectLst/>
              </a:rPr>
              <a:t>Anao</a:t>
            </a:r>
            <a:r>
              <a:rPr lang="en-GB" sz="88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800" b="1" dirty="0" err="1" smtClean="0">
                <a:solidFill>
                  <a:srgbClr val="000000"/>
                </a:solidFill>
                <a:effectLst/>
              </a:rPr>
              <a:t>izahay</a:t>
            </a:r>
            <a:r>
              <a:rPr lang="en-GB" sz="8800" b="1" dirty="0" smtClean="0">
                <a:solidFill>
                  <a:srgbClr val="000000"/>
                </a:solidFill>
                <a:effectLst/>
              </a:rPr>
              <a:t> :,:</a:t>
            </a:r>
            <a:endParaRPr lang="fr-FR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3689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37311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800" b="1" dirty="0" smtClean="0"/>
              <a:t>2. </a:t>
            </a:r>
            <a:r>
              <a:rPr lang="en-GB" sz="8800" b="1" dirty="0" err="1"/>
              <a:t>Mba</a:t>
            </a:r>
            <a:r>
              <a:rPr lang="en-GB" sz="8800" b="1" dirty="0"/>
              <a:t> </a:t>
            </a:r>
            <a:r>
              <a:rPr lang="en-GB" sz="8800" b="1" dirty="0" err="1"/>
              <a:t>tantano</a:t>
            </a:r>
            <a:r>
              <a:rPr lang="en-GB" sz="8800" b="1" dirty="0"/>
              <a:t> </a:t>
            </a:r>
            <a:r>
              <a:rPr lang="en-GB" sz="8800" b="1" dirty="0" err="1"/>
              <a:t>sy</a:t>
            </a:r>
            <a:r>
              <a:rPr lang="en-GB" sz="8800" b="1" dirty="0"/>
              <a:t> </a:t>
            </a:r>
            <a:r>
              <a:rPr lang="en-GB" sz="8800" b="1" dirty="0" err="1"/>
              <a:t>arovy</a:t>
            </a:r>
            <a:r>
              <a:rPr lang="en-GB" sz="8800" b="1" dirty="0"/>
              <a:t>,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err="1" smtClean="0"/>
              <a:t>Fa</a:t>
            </a:r>
            <a:r>
              <a:rPr lang="en-GB" sz="8800" b="1" dirty="0" smtClean="0"/>
              <a:t> </a:t>
            </a:r>
            <a:r>
              <a:rPr lang="en-GB" sz="8800" b="1" dirty="0" err="1"/>
              <a:t>malemy</a:t>
            </a:r>
            <a:r>
              <a:rPr lang="en-GB" sz="8800" b="1" dirty="0"/>
              <a:t> </a:t>
            </a:r>
            <a:r>
              <a:rPr lang="en-GB" sz="8800" b="1" dirty="0" err="1"/>
              <a:t>izahay</a:t>
            </a:r>
            <a:r>
              <a:rPr lang="en-GB" sz="8800" b="1" dirty="0"/>
              <a:t> ;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/>
              <a:t>   He ! </a:t>
            </a:r>
            <a:r>
              <a:rPr lang="en-GB" sz="8800" b="1" dirty="0" err="1"/>
              <a:t>marary</a:t>
            </a:r>
            <a:r>
              <a:rPr lang="en-GB" sz="8800" b="1" dirty="0"/>
              <a:t> </a:t>
            </a:r>
            <a:r>
              <a:rPr lang="en-GB" sz="8800" b="1" dirty="0" err="1"/>
              <a:t>sy</a:t>
            </a:r>
            <a:r>
              <a:rPr lang="en-GB" sz="8800" b="1" dirty="0"/>
              <a:t> </a:t>
            </a:r>
            <a:r>
              <a:rPr lang="en-GB" sz="8800" b="1" dirty="0" err="1"/>
              <a:t>farofy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err="1" smtClean="0"/>
              <a:t>Hianao</a:t>
            </a:r>
            <a:r>
              <a:rPr lang="en-GB" sz="8800" b="1" dirty="0" smtClean="0"/>
              <a:t> </a:t>
            </a:r>
            <a:r>
              <a:rPr lang="en-GB" sz="8800" b="1" dirty="0"/>
              <a:t>no </a:t>
            </a:r>
            <a:r>
              <a:rPr lang="en-GB" sz="8800" b="1" dirty="0" err="1" smtClean="0"/>
              <a:t>herinay</a:t>
            </a:r>
            <a:r>
              <a:rPr lang="en-GB" sz="8800" b="1" dirty="0" smtClean="0"/>
              <a:t>;</a:t>
            </a:r>
            <a:endParaRPr lang="fr-FR" sz="8800" b="1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76717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94598"/>
            <a:ext cx="1219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9600" b="1" dirty="0" smtClean="0"/>
              <a:t>:,: </a:t>
            </a:r>
            <a:r>
              <a:rPr lang="en-GB" sz="9600" b="1" dirty="0" err="1"/>
              <a:t>Ody</a:t>
            </a:r>
            <a:r>
              <a:rPr lang="en-GB" sz="9600" b="1" dirty="0"/>
              <a:t> </a:t>
            </a:r>
            <a:r>
              <a:rPr lang="en-GB" sz="9600" b="1" dirty="0" err="1"/>
              <a:t>aina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err="1" smtClean="0"/>
              <a:t>Hitsaboanao</a:t>
            </a:r>
            <a:r>
              <a:rPr lang="en-GB" sz="9600" b="1" dirty="0" smtClean="0"/>
              <a:t> </a:t>
            </a:r>
            <a:r>
              <a:rPr lang="en-GB" sz="9600" b="1" dirty="0" err="1"/>
              <a:t>anay</a:t>
            </a:r>
            <a:r>
              <a:rPr lang="en-GB" sz="9600" b="1" dirty="0"/>
              <a:t> :,:</a:t>
            </a:r>
            <a:endParaRPr lang="fr-FR" sz="9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47125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37311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dirty="0" smtClean="0"/>
              <a:t>3. </a:t>
            </a:r>
            <a:r>
              <a:rPr lang="en-GB" sz="8000" b="1" dirty="0" err="1"/>
              <a:t>Mpivahiny</a:t>
            </a:r>
            <a:r>
              <a:rPr lang="en-GB" sz="8000" b="1" dirty="0"/>
              <a:t> </a:t>
            </a:r>
            <a:r>
              <a:rPr lang="en-GB" sz="8000" b="1" dirty="0" err="1"/>
              <a:t>ka</a:t>
            </a:r>
            <a:r>
              <a:rPr lang="en-GB" sz="8000" b="1" dirty="0"/>
              <a:t> </a:t>
            </a:r>
            <a:r>
              <a:rPr lang="en-GB" sz="8000" b="1" dirty="0" err="1"/>
              <a:t>mahantra</a:t>
            </a:r>
            <a:r>
              <a:rPr lang="en-GB" sz="8000" b="1" dirty="0"/>
              <a:t>,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err="1" smtClean="0"/>
              <a:t>Entonao</a:t>
            </a:r>
            <a:r>
              <a:rPr lang="en-GB" sz="8000" b="1" dirty="0"/>
              <a:t>, </a:t>
            </a:r>
            <a:r>
              <a:rPr lang="en-GB" sz="8000" b="1" dirty="0" err="1"/>
              <a:t>Fanahy</a:t>
            </a:r>
            <a:r>
              <a:rPr lang="en-GB" sz="8000" b="1" dirty="0"/>
              <a:t> ô !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/>
              <a:t>   Ana </a:t>
            </a:r>
            <a:r>
              <a:rPr lang="en-GB" sz="8000" b="1" dirty="0" err="1"/>
              <a:t>sy</a:t>
            </a:r>
            <a:r>
              <a:rPr lang="en-GB" sz="8000" b="1" dirty="0"/>
              <a:t> </a:t>
            </a:r>
            <a:r>
              <a:rPr lang="en-GB" sz="8000" b="1" dirty="0" err="1"/>
              <a:t>mangetaheta</a:t>
            </a:r>
            <a:r>
              <a:rPr lang="en-GB" sz="8000" b="1" dirty="0"/>
              <a:t>,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/>
              <a:t>      </a:t>
            </a:r>
            <a:r>
              <a:rPr lang="en-GB" sz="8000" b="1" dirty="0" err="1"/>
              <a:t>Asehoy</a:t>
            </a:r>
            <a:r>
              <a:rPr lang="en-GB" sz="8000" b="1" dirty="0"/>
              <a:t> </a:t>
            </a:r>
            <a:r>
              <a:rPr lang="en-GB" sz="8000" b="1" dirty="0" err="1"/>
              <a:t>ny</a:t>
            </a:r>
            <a:r>
              <a:rPr lang="en-GB" sz="8000" b="1" dirty="0"/>
              <a:t> </a:t>
            </a:r>
            <a:r>
              <a:rPr lang="en-GB" sz="8000" b="1" dirty="0" err="1"/>
              <a:t>antranao</a:t>
            </a:r>
            <a:r>
              <a:rPr lang="en-GB" sz="8000" b="1" dirty="0"/>
              <a:t> </a:t>
            </a:r>
            <a:r>
              <a:rPr lang="en-GB" sz="8000" b="1" dirty="0" smtClean="0"/>
              <a:t>;</a:t>
            </a:r>
            <a:endParaRPr lang="fr-FR" sz="8000" b="1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08764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351686"/>
            <a:ext cx="1219200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1500" b="1" dirty="0" smtClean="0"/>
              <a:t>:,: </a:t>
            </a:r>
            <a:r>
              <a:rPr lang="en-GB" sz="11500" b="1" dirty="0" err="1"/>
              <a:t>Ranon’aina</a:t>
            </a:r>
            <a:endParaRPr lang="fr-FR" sz="11500" b="1" dirty="0" smtClean="0">
              <a:effectLst/>
            </a:endParaRPr>
          </a:p>
          <a:p>
            <a:pPr algn="ctr"/>
            <a:r>
              <a:rPr lang="en-GB" sz="11500" b="1" dirty="0" err="1" smtClean="0"/>
              <a:t>Hosotrinay</a:t>
            </a:r>
            <a:r>
              <a:rPr lang="en-GB" sz="11500" b="1" dirty="0" smtClean="0"/>
              <a:t> </a:t>
            </a:r>
            <a:r>
              <a:rPr lang="en-GB" sz="11500" b="1" dirty="0" err="1"/>
              <a:t>izao</a:t>
            </a:r>
            <a:r>
              <a:rPr lang="en-GB" sz="11500" b="1" dirty="0"/>
              <a:t> :,:</a:t>
            </a:r>
            <a:endParaRPr lang="fr-FR" sz="115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55284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23086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dirty="0" smtClean="0"/>
              <a:t>4. </a:t>
            </a:r>
            <a:r>
              <a:rPr lang="en-GB" sz="8000" b="1" dirty="0" err="1"/>
              <a:t>Tranonao</a:t>
            </a:r>
            <a:r>
              <a:rPr lang="en-GB" sz="8000" b="1" dirty="0"/>
              <a:t> </a:t>
            </a:r>
            <a:r>
              <a:rPr lang="en-GB" sz="8000" b="1" dirty="0" err="1"/>
              <a:t>madio</a:t>
            </a:r>
            <a:r>
              <a:rPr lang="en-GB" sz="8000" b="1" dirty="0"/>
              <a:t> no any,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/>
              <a:t>      </a:t>
            </a:r>
            <a:r>
              <a:rPr lang="en-GB" sz="8000" b="1" dirty="0" err="1"/>
              <a:t>Vorodamba</a:t>
            </a:r>
            <a:r>
              <a:rPr lang="en-GB" sz="8000" b="1" dirty="0"/>
              <a:t> no </a:t>
            </a:r>
            <a:r>
              <a:rPr lang="en-GB" sz="8000" b="1" dirty="0" err="1"/>
              <a:t>anay</a:t>
            </a:r>
            <a:r>
              <a:rPr lang="en-GB" sz="8000" b="1" dirty="0"/>
              <a:t>,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/>
              <a:t>   </a:t>
            </a:r>
            <a:r>
              <a:rPr lang="en-GB" sz="8000" b="1" dirty="0" err="1"/>
              <a:t>Fa</a:t>
            </a:r>
            <a:r>
              <a:rPr lang="en-GB" sz="8000" b="1" dirty="0"/>
              <a:t> </a:t>
            </a:r>
            <a:r>
              <a:rPr lang="en-GB" sz="8000" b="1" dirty="0" err="1"/>
              <a:t>hilaozanay</a:t>
            </a:r>
            <a:r>
              <a:rPr lang="en-GB" sz="8000" b="1" dirty="0"/>
              <a:t> </a:t>
            </a:r>
            <a:r>
              <a:rPr lang="en-GB" sz="8000" b="1" dirty="0" err="1"/>
              <a:t>ny</a:t>
            </a:r>
            <a:r>
              <a:rPr lang="en-GB" sz="8000" b="1" dirty="0"/>
              <a:t> </a:t>
            </a:r>
            <a:r>
              <a:rPr lang="en-GB" sz="8000" b="1" dirty="0" err="1"/>
              <a:t>tany</a:t>
            </a:r>
            <a:r>
              <a:rPr lang="en-GB" sz="8000" b="1" dirty="0"/>
              <a:t>,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/>
              <a:t>    </a:t>
            </a:r>
            <a:r>
              <a:rPr lang="en-GB" sz="8000" b="1" dirty="0" err="1"/>
              <a:t>Ka</a:t>
            </a:r>
            <a:r>
              <a:rPr lang="en-GB" sz="8000" b="1" dirty="0"/>
              <a:t> </a:t>
            </a:r>
            <a:r>
              <a:rPr lang="en-GB" sz="8000" b="1" dirty="0" err="1"/>
              <a:t>soloy</a:t>
            </a:r>
            <a:r>
              <a:rPr lang="en-GB" sz="8000" b="1" dirty="0"/>
              <a:t> </a:t>
            </a:r>
            <a:r>
              <a:rPr lang="en-GB" sz="8000" b="1" dirty="0" err="1"/>
              <a:t>ny</a:t>
            </a:r>
            <a:r>
              <a:rPr lang="en-GB" sz="8000" b="1" dirty="0"/>
              <a:t> </a:t>
            </a:r>
            <a:r>
              <a:rPr lang="en-GB" sz="8000" b="1" dirty="0" err="1"/>
              <a:t>lambanay</a:t>
            </a:r>
            <a:r>
              <a:rPr lang="en-GB" sz="8000" b="1" dirty="0"/>
              <a:t> </a:t>
            </a:r>
            <a:r>
              <a:rPr lang="en-GB" sz="8000" b="1" dirty="0" smtClean="0"/>
              <a:t>;</a:t>
            </a:r>
            <a:endParaRPr lang="fr-FR" sz="8000" b="1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31451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494561"/>
            <a:ext cx="1219200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1500" b="1" dirty="0" smtClean="0"/>
              <a:t>:,: </a:t>
            </a:r>
            <a:r>
              <a:rPr lang="en-GB" sz="11500" b="1" dirty="0" err="1"/>
              <a:t>Lamba</a:t>
            </a:r>
            <a:r>
              <a:rPr lang="en-GB" sz="11500" b="1" dirty="0"/>
              <a:t> </a:t>
            </a:r>
            <a:r>
              <a:rPr lang="en-GB" sz="11500" b="1" dirty="0" err="1"/>
              <a:t>fotsy</a:t>
            </a:r>
            <a:endParaRPr lang="fr-FR" sz="11500" b="1" dirty="0" smtClean="0">
              <a:effectLst/>
            </a:endParaRPr>
          </a:p>
          <a:p>
            <a:pPr algn="ctr"/>
            <a:r>
              <a:rPr lang="en-GB" sz="11500" b="1" dirty="0" err="1" smtClean="0"/>
              <a:t>Hitafianay</a:t>
            </a:r>
            <a:r>
              <a:rPr lang="en-GB" sz="11500" b="1" dirty="0" smtClean="0"/>
              <a:t> </a:t>
            </a:r>
            <a:r>
              <a:rPr lang="en-GB" sz="11500" b="1" dirty="0" err="1"/>
              <a:t>anie</a:t>
            </a:r>
            <a:r>
              <a:rPr lang="en-GB" sz="11500" b="1" dirty="0"/>
              <a:t> :,:</a:t>
            </a:r>
            <a:endParaRPr lang="fr-FR" sz="115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556438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121</Words>
  <Application>Microsoft Office PowerPoint</Application>
  <PresentationFormat>Grand écran</PresentationFormat>
  <Paragraphs>26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609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609</dc:title>
  <dc:creator>Solofo</dc:creator>
  <cp:lastModifiedBy>Solofo</cp:lastModifiedBy>
  <cp:revision>2</cp:revision>
  <dcterms:created xsi:type="dcterms:W3CDTF">2014-11-02T17:31:55Z</dcterms:created>
  <dcterms:modified xsi:type="dcterms:W3CDTF">2014-11-02T17:40:04Z</dcterms:modified>
</cp:coreProperties>
</file>