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73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1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59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12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1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1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0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01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F03F-49EA-4DE9-8BB3-041AB6AB250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9CDD-4AAC-47F0-B5A3-0C3A45F50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700" b="1" dirty="0" smtClean="0"/>
              <a:t>61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345532"/>
            <a:ext cx="6400800" cy="1314450"/>
          </a:xfrm>
        </p:spPr>
        <p:txBody>
          <a:bodyPr/>
          <a:lstStyle/>
          <a:p>
            <a:r>
              <a:rPr lang="fr-FR" b="1" i="1" dirty="0" err="1" smtClean="0"/>
              <a:t>Tany</a:t>
            </a:r>
            <a:r>
              <a:rPr lang="fr-FR" b="1" i="1" dirty="0" smtClean="0"/>
              <a:t> </a:t>
            </a:r>
            <a:r>
              <a:rPr lang="fr-FR" b="1" i="1" dirty="0" err="1" smtClean="0"/>
              <a:t>Betlehema</a:t>
            </a:r>
            <a:r>
              <a:rPr lang="fr-FR" b="1" i="1" dirty="0" smtClean="0"/>
              <a:t> </a:t>
            </a:r>
            <a:r>
              <a:rPr lang="fr-FR" b="1" i="1" dirty="0" err="1" smtClean="0"/>
              <a:t>fahiny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39489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1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Tany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Betlehema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fahiny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Nisy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Zaza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teraka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Tonga toy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mpivahiny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Nefa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tena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Zanaka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 no </a:t>
            </a:r>
            <a:r>
              <a:rPr lang="en-GB" sz="5400" b="1" dirty="0" err="1" smtClean="0">
                <a:effectLst/>
              </a:rPr>
              <a:t>Jesosinay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raiso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anao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0306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2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lapa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feno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haja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Nisy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Azy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fahizay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Saotra</a:t>
            </a:r>
            <a:r>
              <a:rPr lang="en-GB" sz="5400" b="1" dirty="0" smtClean="0">
                <a:effectLst/>
              </a:rPr>
              <a:t>, </a:t>
            </a:r>
            <a:r>
              <a:rPr lang="en-GB" sz="5400" b="1" dirty="0" err="1" smtClean="0">
                <a:effectLst/>
              </a:rPr>
              <a:t>dera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aman-daza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Teo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anatrehan-dRay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zany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nilaozany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Hamonjena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atý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899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3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Zaza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tsy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nanota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Nefa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Zaza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anao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Koa </a:t>
            </a:r>
            <a:r>
              <a:rPr lang="en-GB" sz="5400" b="1" dirty="0" err="1" smtClean="0">
                <a:effectLst/>
              </a:rPr>
              <a:t>raisinao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rankizy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tena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havanao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Ary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arahonao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 smtClean="0">
                <a:effectLst/>
              </a:rPr>
              <a:t>fanaony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hitanao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41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4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Raha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hianao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tomany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hampangina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anao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koa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hampa</a:t>
            </a:r>
            <a:r>
              <a:rPr lang="en-GB" sz="5400" b="1" i="1" dirty="0" err="1" smtClean="0">
                <a:effectLst/>
              </a:rPr>
              <a:t>ha</a:t>
            </a:r>
            <a:r>
              <a:rPr lang="en-GB" sz="5400" b="1" dirty="0" err="1" smtClean="0">
                <a:effectLst/>
              </a:rPr>
              <a:t>mamy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Izay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fifalianao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Matokia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Hianao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 no </a:t>
            </a:r>
            <a:r>
              <a:rPr lang="en-GB" sz="5400" b="1" dirty="0" err="1" smtClean="0">
                <a:effectLst/>
              </a:rPr>
              <a:t>Sakaizanao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089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5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Nefa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henoy</a:t>
            </a:r>
            <a:r>
              <a:rPr lang="en-GB" sz="5400" b="1" dirty="0" smtClean="0">
                <a:effectLst/>
              </a:rPr>
              <a:t>,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zaza</a:t>
            </a:r>
            <a:r>
              <a:rPr lang="en-GB" sz="5400" b="1" dirty="0" smtClean="0">
                <a:effectLst/>
              </a:rPr>
              <a:t>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Ao</a:t>
            </a:r>
            <a:r>
              <a:rPr lang="en-GB" sz="5400" b="1" dirty="0" smtClean="0">
                <a:effectLst/>
              </a:rPr>
              <a:t> an-</a:t>
            </a:r>
            <a:r>
              <a:rPr lang="en-GB" sz="5400" b="1" dirty="0" err="1" smtClean="0">
                <a:effectLst/>
              </a:rPr>
              <a:t>danitr</a:t>
            </a:r>
            <a:r>
              <a:rPr lang="en-GB" sz="5400" b="1" i="1" dirty="0" err="1" smtClean="0">
                <a:effectLst/>
              </a:rPr>
              <a:t>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izao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av</a:t>
            </a:r>
            <a:r>
              <a:rPr lang="en-GB" sz="5400" b="1" i="1" dirty="0" err="1" smtClean="0">
                <a:effectLst/>
              </a:rPr>
              <a:t>y</a:t>
            </a:r>
            <a:r>
              <a:rPr lang="en-GB" sz="5400" b="1" i="1" dirty="0" smtClean="0">
                <a:effectLst/>
              </a:rPr>
              <a:t> 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indray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hitsara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An’izao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tontolo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izao</a:t>
            </a:r>
            <a:r>
              <a:rPr lang="en-GB" sz="5400" b="1" dirty="0" smtClean="0">
                <a:effectLst/>
              </a:rPr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>
                <a:effectLst/>
              </a:rPr>
              <a:t>Koa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fidionao</a:t>
            </a:r>
            <a:r>
              <a:rPr lang="fr-FR" sz="5400" b="1" smtClean="0">
                <a:effectLst/>
              </a:rPr>
              <a:t/>
            </a:r>
            <a:br>
              <a:rPr lang="fr-FR" sz="5400" b="1" smtClean="0">
                <a:effectLst/>
              </a:rPr>
            </a:br>
            <a:r>
              <a:rPr lang="en-GB" sz="5400" b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Mpamonjinao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5242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61</vt:lpstr>
      <vt:lpstr>1 Tany Betlehema fahiny Nisy Zaza teraka ; Tonga toy ny mpivahiny, Nefa tena Zanaka, Izy no Jesosinay, Ka mba raiso ho anao !</vt:lpstr>
      <vt:lpstr>2 Ao ny lapa feno haja Nisy Azy fahizay ; Saotra, dera aman-daza Teo anatrehan-dRay, Izany no nilaozany Hamonjena ny atý.</vt:lpstr>
      <vt:lpstr>3 Zaza tsy nanota izy, Nefa Zaza toa anao ; Koa raisinao rankizy, Mba ho tena havanao ; Ary mba arahonao Izay fanaony hitanao !</vt:lpstr>
      <vt:lpstr>4 Raha hianao tomany, Izy hampangina anao, Izy koa hampahamamy Izay fifalianao ; Matokia Hianao, Izy no Sakaizanao !</vt:lpstr>
      <vt:lpstr>5 Nefa mba henoy, ry zaza ! Ao an-danitra Izy izao, Fa ho avy  indray hitsara An’izao tontolo izao ; Koa mba fidionao Izy ho Mpamonjinao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</dc:title>
  <dc:creator>SONO</dc:creator>
  <cp:lastModifiedBy>SONO</cp:lastModifiedBy>
  <cp:revision>3</cp:revision>
  <dcterms:created xsi:type="dcterms:W3CDTF">2014-10-11T08:59:07Z</dcterms:created>
  <dcterms:modified xsi:type="dcterms:W3CDTF">2014-10-16T11:45:19Z</dcterms:modified>
</cp:coreProperties>
</file>