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06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7950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454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51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90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6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973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302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312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3467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658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FD63C-3C12-4FD8-AE7D-EC668C9D07F6}" type="datetimeFigureOut">
              <a:rPr lang="fr-FR" smtClean="0"/>
              <a:t>02/11/2014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AC1B4-B9DB-4649-9E74-326FEB084F5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4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610</a:t>
            </a:r>
            <a:endParaRPr lang="fr-FR" sz="13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Ny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foko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Jehovah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ô</a:t>
            </a:r>
            <a:endParaRPr lang="fr-FR" sz="4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793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foko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Jehovah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Fidio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lapanao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Ekeo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fonenanao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8800" b="1" dirty="0" err="1" smtClean="0">
                <a:solidFill>
                  <a:srgbClr val="000000"/>
                </a:solidFill>
                <a:effectLst/>
              </a:rPr>
              <a:t>anjakao</a:t>
            </a:r>
            <a:r>
              <a:rPr lang="en-GB" sz="88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82344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foko</a:t>
            </a:r>
            <a:r>
              <a:rPr lang="en-GB" sz="8800" b="1" dirty="0"/>
              <a:t>,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Jesosy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Sasao</a:t>
            </a:r>
            <a:r>
              <a:rPr lang="en-GB" sz="8800" b="1" dirty="0" smtClean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voadio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i="1" dirty="0" err="1"/>
              <a:t>I</a:t>
            </a:r>
            <a:r>
              <a:rPr lang="en-GB" sz="8800" b="1" dirty="0" err="1"/>
              <a:t>zay</a:t>
            </a:r>
            <a:r>
              <a:rPr lang="en-GB" sz="8800" b="1" dirty="0"/>
              <a:t> </a:t>
            </a:r>
            <a:r>
              <a:rPr lang="en-GB" sz="8800" b="1" dirty="0" err="1"/>
              <a:t>eritreri-dratsy</a:t>
            </a:r>
            <a:r>
              <a:rPr lang="en-GB" sz="8800" b="1" dirty="0"/>
              <a:t> </a:t>
            </a:r>
            <a:r>
              <a:rPr lang="en-GB" sz="8800" b="1" dirty="0" err="1"/>
              <a:t>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Levoninao</a:t>
            </a:r>
            <a:r>
              <a:rPr lang="en-GB" sz="8800" b="1" dirty="0" smtClean="0"/>
              <a:t> </a:t>
            </a:r>
            <a:r>
              <a:rPr lang="en-GB" sz="8800" b="1" dirty="0" err="1"/>
              <a:t>anio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77516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3.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foko</a:t>
            </a:r>
            <a:r>
              <a:rPr lang="en-GB" sz="8800" b="1" dirty="0"/>
              <a:t>,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Fanahy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fr-FR" sz="8800" b="1" dirty="0" err="1"/>
              <a:t>Mba</a:t>
            </a:r>
            <a:r>
              <a:rPr lang="fr-FR" sz="8800" b="1" dirty="0"/>
              <a:t> </a:t>
            </a:r>
            <a:r>
              <a:rPr lang="fr-FR" sz="8800" b="1" dirty="0" err="1"/>
              <a:t>hamasinonao</a:t>
            </a:r>
            <a:r>
              <a:rPr lang="fr-FR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fr-FR" sz="8800" b="1" dirty="0"/>
              <a:t>   </a:t>
            </a:r>
            <a:r>
              <a:rPr lang="fr-FR" sz="8800" b="1" dirty="0" err="1"/>
              <a:t>Avia</a:t>
            </a:r>
            <a:r>
              <a:rPr lang="fr-FR" sz="8800" b="1" dirty="0"/>
              <a:t>, </a:t>
            </a:r>
            <a:r>
              <a:rPr lang="fr-FR" sz="8800" b="1" dirty="0" err="1"/>
              <a:t>Fanahy</a:t>
            </a:r>
            <a:r>
              <a:rPr lang="fr-FR" sz="8800" b="1" dirty="0"/>
              <a:t> </a:t>
            </a:r>
            <a:r>
              <a:rPr lang="fr-FR" sz="8800" b="1" dirty="0" err="1"/>
              <a:t>Masina</a:t>
            </a:r>
            <a:r>
              <a:rPr lang="fr-FR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fr-FR" sz="8800" b="1" dirty="0"/>
              <a:t>      </a:t>
            </a:r>
            <a:r>
              <a:rPr lang="en-GB" sz="8800" b="1" dirty="0" err="1"/>
              <a:t>Ovay</a:t>
            </a:r>
            <a:r>
              <a:rPr lang="en-GB" sz="8800" b="1" dirty="0"/>
              <a:t> </a:t>
            </a:r>
            <a:r>
              <a:rPr lang="en-GB" sz="8800" b="1" dirty="0" err="1"/>
              <a:t>ho</a:t>
            </a:r>
            <a:r>
              <a:rPr lang="en-GB" sz="8800" b="1" dirty="0"/>
              <a:t> </a:t>
            </a:r>
            <a:r>
              <a:rPr lang="en-GB" sz="8800" b="1" dirty="0" err="1"/>
              <a:t>fo</a:t>
            </a:r>
            <a:r>
              <a:rPr lang="en-GB" sz="8800" b="1" dirty="0"/>
              <a:t> </a:t>
            </a:r>
            <a:r>
              <a:rPr lang="en-GB" sz="8800" b="1" dirty="0" err="1"/>
              <a:t>vaovao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9036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85724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4. </a:t>
            </a:r>
            <a:r>
              <a:rPr lang="en-GB" sz="8800" b="1" dirty="0"/>
              <a:t>Ray, </a:t>
            </a:r>
            <a:r>
              <a:rPr lang="en-GB" sz="8800" b="1" dirty="0" err="1"/>
              <a:t>Zanaka</a:t>
            </a:r>
            <a:r>
              <a:rPr lang="en-GB" sz="8800" b="1" dirty="0"/>
              <a:t>, </a:t>
            </a:r>
            <a:r>
              <a:rPr lang="en-GB" sz="8800" b="1" dirty="0" err="1"/>
              <a:t>Fanahy</a:t>
            </a:r>
            <a:r>
              <a:rPr lang="en-GB" sz="8800" b="1" dirty="0"/>
              <a:t> ô !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en-GB" sz="8800" b="1" dirty="0" err="1"/>
              <a:t>Mpamonjy</a:t>
            </a:r>
            <a:r>
              <a:rPr lang="en-GB" sz="8800" b="1" dirty="0"/>
              <a:t> </a:t>
            </a:r>
            <a:r>
              <a:rPr lang="en-GB" sz="8800" b="1" dirty="0" err="1"/>
              <a:t>mahasoa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Mpanafaka</a:t>
            </a:r>
            <a:r>
              <a:rPr lang="en-GB" sz="8800" b="1" dirty="0"/>
              <a:t> </a:t>
            </a:r>
            <a:r>
              <a:rPr lang="en-GB" sz="8800" b="1" dirty="0" err="1"/>
              <a:t>ahy</a:t>
            </a:r>
            <a:r>
              <a:rPr lang="en-GB" sz="8800" b="1" dirty="0"/>
              <a:t> </a:t>
            </a:r>
            <a:r>
              <a:rPr lang="en-GB" sz="8800" b="1" dirty="0" err="1"/>
              <a:t>Hianao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en-GB" sz="8800" b="1" dirty="0" err="1"/>
              <a:t>Isaorako</a:t>
            </a:r>
            <a:r>
              <a:rPr lang="en-GB" sz="8800" b="1" dirty="0"/>
              <a:t> </a:t>
            </a:r>
            <a:r>
              <a:rPr lang="en-GB" sz="8800" b="1" dirty="0" err="1"/>
              <a:t>tokoa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1683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Grand écran</PresentationFormat>
  <Paragraphs>18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610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610</dc:title>
  <dc:creator>Solofo</dc:creator>
  <cp:lastModifiedBy>Solofo</cp:lastModifiedBy>
  <cp:revision>1</cp:revision>
  <dcterms:created xsi:type="dcterms:W3CDTF">2014-11-02T17:42:29Z</dcterms:created>
  <dcterms:modified xsi:type="dcterms:W3CDTF">2014-11-02T17:42:40Z</dcterms:modified>
</cp:coreProperties>
</file>