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3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0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5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05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25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185F-28EB-4BBC-ABFA-2FCFE8FB4025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9B9-28AA-4480-BAEB-DBD5C3D3E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9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612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6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Ray </a:t>
            </a:r>
            <a:r>
              <a:rPr lang="fr-FR" sz="6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mpiaro</a:t>
            </a:r>
            <a:r>
              <a:rPr lang="fr-FR" sz="6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6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lehibe</a:t>
            </a:r>
            <a:endParaRPr lang="fr-FR" sz="6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6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Ray,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Mpiaro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lehibe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mihainoa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ahy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e,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ampio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aho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hoe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Hatao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anie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sitrakao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35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rehetra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No </a:t>
            </a:r>
            <a:r>
              <a:rPr lang="en-GB" sz="8000" b="1" dirty="0" err="1"/>
              <a:t>aoka</a:t>
            </a:r>
            <a:r>
              <a:rPr lang="en-GB" sz="8000" b="1" dirty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hatao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mahasoa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tianao</a:t>
            </a:r>
            <a:r>
              <a:rPr lang="en-GB" sz="8000" b="1" dirty="0"/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Hatao</a:t>
            </a:r>
            <a:r>
              <a:rPr lang="en-GB" sz="8000" b="1" dirty="0"/>
              <a:t> </a:t>
            </a:r>
            <a:r>
              <a:rPr lang="en-GB" sz="8000" b="1" dirty="0" err="1"/>
              <a:t>anie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69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994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/>
              <a:t>Na </a:t>
            </a:r>
            <a:r>
              <a:rPr lang="en-GB" sz="8000" b="1" dirty="0" err="1"/>
              <a:t>sarotra</a:t>
            </a:r>
            <a:r>
              <a:rPr lang="en-GB" sz="8000" b="1" dirty="0"/>
              <a:t>  </a:t>
            </a:r>
            <a:r>
              <a:rPr lang="en-GB" sz="8000" b="1" dirty="0" err="1"/>
              <a:t>aza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hatao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manampia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zanakao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Hanaraka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teninao</a:t>
            </a:r>
            <a:r>
              <a:rPr lang="en-GB" sz="8000" b="1" dirty="0"/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Hatao</a:t>
            </a:r>
            <a:r>
              <a:rPr lang="en-GB" sz="8000" b="1" dirty="0"/>
              <a:t> </a:t>
            </a:r>
            <a:r>
              <a:rPr lang="en-GB" sz="8000" b="1" dirty="0" err="1"/>
              <a:t>anie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447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92066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manjo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mivadi-po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toy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izao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teniko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Hatao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anie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sitrakao</a:t>
            </a:r>
            <a:endParaRPr kumimoji="0" lang="en-GB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6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92067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/>
              <a:t>5.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tanterahonao</a:t>
            </a:r>
            <a:r>
              <a:rPr lang="en-GB" sz="8000" b="1" dirty="0"/>
              <a:t> </a:t>
            </a:r>
            <a:r>
              <a:rPr lang="en-GB" sz="8000" b="1" dirty="0" err="1"/>
              <a:t>tokoa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kasainao</a:t>
            </a:r>
            <a:r>
              <a:rPr lang="en-GB" sz="8000" b="1" dirty="0"/>
              <a:t> </a:t>
            </a:r>
            <a:r>
              <a:rPr lang="en-GB" sz="8000" b="1" dirty="0" err="1"/>
              <a:t>hahasoa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tena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fanahy</a:t>
            </a:r>
            <a:r>
              <a:rPr lang="en-GB" sz="8000" b="1" dirty="0"/>
              <a:t> </a:t>
            </a:r>
            <a:r>
              <a:rPr lang="en-GB" sz="8000" b="1" dirty="0" err="1"/>
              <a:t>koa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Hatao</a:t>
            </a:r>
            <a:r>
              <a:rPr lang="en-GB" sz="8000" b="1" dirty="0"/>
              <a:t> </a:t>
            </a:r>
            <a:r>
              <a:rPr lang="en-GB" sz="8000" b="1" dirty="0" err="1"/>
              <a:t>anie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705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76515"/>
            <a:ext cx="1219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/>
              <a:t>6. </a:t>
            </a:r>
            <a:r>
              <a:rPr lang="en-GB" sz="8000" b="1" dirty="0"/>
              <a:t>He ! </a:t>
            </a:r>
            <a:r>
              <a:rPr lang="en-GB" sz="8000" b="1" dirty="0" err="1"/>
              <a:t>Hianao</a:t>
            </a:r>
            <a:r>
              <a:rPr lang="en-GB" sz="8000" b="1" dirty="0"/>
              <a:t>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mandao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voaray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olonao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mankatò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didinao</a:t>
            </a:r>
            <a:r>
              <a:rPr lang="en-GB" sz="8000" b="1" dirty="0"/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Hatao</a:t>
            </a:r>
            <a:r>
              <a:rPr lang="en-GB" sz="8000" b="1" dirty="0"/>
              <a:t> </a:t>
            </a:r>
            <a:r>
              <a:rPr lang="en-GB" sz="8000" b="1" dirty="0" err="1"/>
              <a:t>anie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9347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612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612</dc:title>
  <dc:creator>Solofo</dc:creator>
  <cp:lastModifiedBy>Solofo</cp:lastModifiedBy>
  <cp:revision>1</cp:revision>
  <dcterms:created xsi:type="dcterms:W3CDTF">2014-11-02T17:52:25Z</dcterms:created>
  <dcterms:modified xsi:type="dcterms:W3CDTF">2014-11-02T17:52:36Z</dcterms:modified>
</cp:coreProperties>
</file>