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1250-E988-4E57-9955-9D5D44A1F748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EE68-7278-4EFD-8E03-DBD5C6782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29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1250-E988-4E57-9955-9D5D44A1F748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EE68-7278-4EFD-8E03-DBD5C6782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815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1250-E988-4E57-9955-9D5D44A1F748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EE68-7278-4EFD-8E03-DBD5C6782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81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1250-E988-4E57-9955-9D5D44A1F748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EE68-7278-4EFD-8E03-DBD5C6782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20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1250-E988-4E57-9955-9D5D44A1F748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EE68-7278-4EFD-8E03-DBD5C6782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22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1250-E988-4E57-9955-9D5D44A1F748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EE68-7278-4EFD-8E03-DBD5C6782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7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1250-E988-4E57-9955-9D5D44A1F748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EE68-7278-4EFD-8E03-DBD5C6782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8768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1250-E988-4E57-9955-9D5D44A1F748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EE68-7278-4EFD-8E03-DBD5C6782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15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1250-E988-4E57-9955-9D5D44A1F748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EE68-7278-4EFD-8E03-DBD5C6782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27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1250-E988-4E57-9955-9D5D44A1F748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EE68-7278-4EFD-8E03-DBD5C6782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10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1250-E988-4E57-9955-9D5D44A1F748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CEE68-7278-4EFD-8E03-DBD5C6782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499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981250-E988-4E57-9955-9D5D44A1F748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CEE68-7278-4EFD-8E03-DBD5C67824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13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613</a:t>
            </a:r>
            <a:endParaRPr lang="fr-FR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Mpiandry</a:t>
            </a:r>
            <a:r>
              <a:rPr lang="fr-FR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lehibe</a:t>
            </a:r>
            <a:endParaRPr lang="fr-FR" sz="48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65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2853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Mpiandry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lehibe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!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solidFill>
                  <a:srgbClr val="000000"/>
                </a:solidFill>
                <a:effectLst/>
              </a:rPr>
              <a:t>     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Vorio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ondrinao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solidFill>
                  <a:srgbClr val="000000"/>
                </a:solidFill>
                <a:effectLst/>
              </a:rPr>
              <a:t>  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Hiray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fisoko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avokoa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solidFill>
                  <a:srgbClr val="000000"/>
                </a:solidFill>
                <a:effectLst/>
              </a:rPr>
              <a:t>     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Hiadan</a:t>
            </a:r>
            <a:r>
              <a:rPr lang="en-GB" sz="9600" b="1" i="1" dirty="0" err="1" smtClean="0">
                <a:solidFill>
                  <a:srgbClr val="000000"/>
                </a:solidFill>
                <a:effectLst/>
              </a:rPr>
              <a:t>a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Aminao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7064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28573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2. </a:t>
            </a:r>
            <a:r>
              <a:rPr lang="en-GB" sz="8800" b="1" dirty="0" err="1"/>
              <a:t>Sakaiza</a:t>
            </a:r>
            <a:r>
              <a:rPr lang="en-GB" sz="8800" b="1" dirty="0"/>
              <a:t> </a:t>
            </a:r>
            <a:r>
              <a:rPr lang="en-GB" sz="8800" b="1" dirty="0" err="1"/>
              <a:t>herinay</a:t>
            </a:r>
            <a:r>
              <a:rPr lang="en-GB" sz="8800" b="1" dirty="0"/>
              <a:t>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Jereo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ondrinao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Mitebiteby</a:t>
            </a:r>
            <a:r>
              <a:rPr lang="en-GB" sz="8800" b="1" dirty="0"/>
              <a:t>, </a:t>
            </a:r>
            <a:r>
              <a:rPr lang="en-GB" sz="8800" b="1" dirty="0" err="1"/>
              <a:t>ory</a:t>
            </a:r>
            <a:r>
              <a:rPr lang="en-GB" sz="8800" b="1" dirty="0"/>
              <a:t> </a:t>
            </a:r>
            <a:r>
              <a:rPr lang="en-GB" sz="8800" b="1" dirty="0" err="1"/>
              <a:t>fo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Ka</a:t>
            </a:r>
            <a:r>
              <a:rPr lang="en-GB" sz="8800" b="1" dirty="0"/>
              <a:t> </a:t>
            </a:r>
            <a:r>
              <a:rPr lang="en-GB" sz="8800" b="1" dirty="0" err="1"/>
              <a:t>miandrandra</a:t>
            </a:r>
            <a:r>
              <a:rPr lang="en-GB" sz="8800" b="1" dirty="0"/>
              <a:t> </a:t>
            </a:r>
            <a:r>
              <a:rPr lang="en-GB" sz="8800" b="1" dirty="0" err="1"/>
              <a:t>Anao</a:t>
            </a:r>
            <a:r>
              <a:rPr lang="en-GB" sz="8800" b="1" dirty="0"/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95779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28573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3. </a:t>
            </a:r>
            <a:r>
              <a:rPr lang="en-GB" sz="8000" b="1" dirty="0" err="1"/>
              <a:t>Manahy</a:t>
            </a:r>
            <a:r>
              <a:rPr lang="en-GB" sz="8000" b="1" dirty="0"/>
              <a:t> </a:t>
            </a:r>
            <a:r>
              <a:rPr lang="en-GB" sz="8000" b="1" dirty="0" err="1"/>
              <a:t>izahay</a:t>
            </a:r>
            <a:r>
              <a:rPr lang="en-GB" sz="8000" b="1" dirty="0"/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He ! </a:t>
            </a:r>
            <a:r>
              <a:rPr lang="en-GB" sz="8000" b="1" dirty="0" err="1"/>
              <a:t>ala</a:t>
            </a:r>
            <a:r>
              <a:rPr lang="en-GB" sz="8000" b="1" dirty="0"/>
              <a:t> be </a:t>
            </a:r>
            <a:r>
              <a:rPr lang="en-GB" sz="8000" b="1" dirty="0" err="1"/>
              <a:t>izao</a:t>
            </a:r>
            <a:r>
              <a:rPr lang="en-GB" sz="8000" b="1" dirty="0"/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Sao </a:t>
            </a:r>
            <a:r>
              <a:rPr lang="en-GB" sz="8000" b="1" dirty="0" err="1"/>
              <a:t>dia</a:t>
            </a:r>
            <a:r>
              <a:rPr lang="en-GB" sz="8000" b="1" dirty="0"/>
              <a:t> </a:t>
            </a:r>
            <a:r>
              <a:rPr lang="en-GB" sz="8000" b="1" dirty="0" err="1"/>
              <a:t>ho</a:t>
            </a:r>
            <a:r>
              <a:rPr lang="en-GB" sz="8000" b="1" dirty="0"/>
              <a:t> very </a:t>
            </a:r>
            <a:r>
              <a:rPr lang="en-GB" sz="8000" b="1" dirty="0" err="1"/>
              <a:t>foan</a:t>
            </a:r>
            <a:r>
              <a:rPr lang="en-GB" sz="8000" b="1" i="1" dirty="0" err="1"/>
              <a:t>a</a:t>
            </a:r>
            <a:r>
              <a:rPr lang="en-GB" sz="8000" b="1" dirty="0"/>
              <a:t>  </a:t>
            </a:r>
            <a:r>
              <a:rPr lang="en-GB" sz="8000" b="1" dirty="0" err="1"/>
              <a:t>atý</a:t>
            </a:r>
            <a:r>
              <a:rPr lang="en-GB" sz="8000" b="1" dirty="0"/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Vonjeo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ondrinao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472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85698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/>
              <a:t>4. </a:t>
            </a:r>
            <a:r>
              <a:rPr lang="en-GB" sz="9600" b="1" dirty="0" err="1"/>
              <a:t>Henoy</a:t>
            </a:r>
            <a:r>
              <a:rPr lang="en-GB" sz="9600" b="1" dirty="0"/>
              <a:t>, </a:t>
            </a:r>
            <a:r>
              <a:rPr lang="en-GB" sz="9600" b="1" dirty="0" err="1"/>
              <a:t>ry</a:t>
            </a:r>
            <a:r>
              <a:rPr lang="en-GB" sz="9600" b="1" dirty="0"/>
              <a:t> </a:t>
            </a:r>
            <a:r>
              <a:rPr lang="en-GB" sz="9600" b="1" dirty="0" err="1"/>
              <a:t>Tokinay</a:t>
            </a:r>
            <a:r>
              <a:rPr lang="en-GB" sz="9600" b="1" dirty="0"/>
              <a:t> !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   </a:t>
            </a:r>
            <a:r>
              <a:rPr lang="en-GB" sz="9600" b="1" dirty="0" err="1"/>
              <a:t>Vohay</a:t>
            </a:r>
            <a:r>
              <a:rPr lang="en-GB" sz="9600" b="1" dirty="0"/>
              <a:t>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tranonao</a:t>
            </a:r>
            <a:r>
              <a:rPr lang="en-GB" sz="9600" b="1" dirty="0"/>
              <a:t> ;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</a:t>
            </a:r>
            <a:r>
              <a:rPr lang="en-GB" sz="9600" b="1" dirty="0" err="1"/>
              <a:t>Raha</a:t>
            </a:r>
            <a:r>
              <a:rPr lang="en-GB" sz="9600" b="1" dirty="0"/>
              <a:t> </a:t>
            </a:r>
            <a:r>
              <a:rPr lang="en-GB" sz="9600" b="1" dirty="0" err="1"/>
              <a:t>avy</a:t>
            </a:r>
            <a:r>
              <a:rPr lang="en-GB" sz="9600" b="1" dirty="0"/>
              <a:t>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hodianay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   </a:t>
            </a:r>
            <a:r>
              <a:rPr lang="en-GB" sz="9600" b="1" dirty="0" err="1"/>
              <a:t>Hitoetr</a:t>
            </a:r>
            <a:r>
              <a:rPr lang="en-GB" sz="9600" b="1" i="1" dirty="0" err="1"/>
              <a:t>a</a:t>
            </a:r>
            <a:r>
              <a:rPr lang="en-GB" sz="9600" b="1" i="1" dirty="0"/>
              <a:t> </a:t>
            </a:r>
            <a:r>
              <a:rPr lang="en-GB" sz="9600" b="1" dirty="0"/>
              <a:t> </a:t>
            </a:r>
            <a:r>
              <a:rPr lang="en-GB" sz="9600" b="1" dirty="0" err="1"/>
              <a:t>aminao</a:t>
            </a:r>
            <a:r>
              <a:rPr lang="en-GB" sz="9600" b="1" dirty="0"/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520101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613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613</dc:title>
  <dc:creator>Solofo</dc:creator>
  <cp:lastModifiedBy>Solofo</cp:lastModifiedBy>
  <cp:revision>1</cp:revision>
  <dcterms:created xsi:type="dcterms:W3CDTF">2014-11-02T17:55:10Z</dcterms:created>
  <dcterms:modified xsi:type="dcterms:W3CDTF">2014-11-02T17:55:25Z</dcterms:modified>
</cp:coreProperties>
</file>