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5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1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7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1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2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05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3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1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75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2FC6-984A-4045-A15E-FF5674B9179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BB3D-37DA-41AE-9675-1501A1063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614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O, Ray,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jereo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ny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zanakao</a:t>
            </a:r>
            <a:endParaRPr lang="fr-FR" sz="4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4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2861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O, Ray,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jereo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zanakao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Mivavak</a:t>
            </a:r>
            <a:r>
              <a:rPr lang="en-GB" sz="8000" b="1" i="1" dirty="0" err="1" smtClean="0">
                <a:solidFill>
                  <a:srgbClr val="000000"/>
                </a:solidFill>
                <a:effectLst/>
              </a:rPr>
              <a:t>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Aminao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Henoy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fitarainanay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atao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24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2861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2. </a:t>
            </a:r>
            <a:r>
              <a:rPr lang="en-GB" sz="8000" b="1" dirty="0"/>
              <a:t>O, Ray, </a:t>
            </a:r>
            <a:r>
              <a:rPr lang="en-GB" sz="8000" b="1" dirty="0" err="1"/>
              <a:t>vonjeo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zanakao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Fa</a:t>
            </a:r>
            <a:r>
              <a:rPr lang="en-GB" sz="8000" b="1" dirty="0" smtClean="0"/>
              <a:t> </a:t>
            </a:r>
            <a:r>
              <a:rPr lang="en-GB" sz="8000" b="1" dirty="0" err="1"/>
              <a:t>osa</a:t>
            </a:r>
            <a:r>
              <a:rPr lang="en-GB" sz="8000" b="1" dirty="0"/>
              <a:t> </a:t>
            </a:r>
            <a:r>
              <a:rPr lang="en-GB" sz="8000" b="1" dirty="0" err="1"/>
              <a:t>izahay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tananao</a:t>
            </a:r>
            <a:r>
              <a:rPr lang="en-GB" sz="8000" b="1" dirty="0"/>
              <a:t> no </a:t>
            </a:r>
            <a:r>
              <a:rPr lang="en-GB" sz="8000" b="1" dirty="0" err="1"/>
              <a:t>herinay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Handresy</a:t>
            </a:r>
            <a:r>
              <a:rPr lang="en-GB" sz="8000" b="1" dirty="0" smtClean="0"/>
              <a:t> </a:t>
            </a:r>
            <a:r>
              <a:rPr lang="en-GB" sz="8000" b="1" i="1" dirty="0" err="1"/>
              <a:t>i</a:t>
            </a:r>
            <a:r>
              <a:rPr lang="en-GB" sz="8000" b="1" dirty="0" err="1"/>
              <a:t>zahay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16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2861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/>
              <a:t>O, Ray, </a:t>
            </a:r>
            <a:r>
              <a:rPr lang="en-GB" sz="8000" b="1" dirty="0" err="1"/>
              <a:t>tahio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Zanakao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soa</a:t>
            </a:r>
            <a:r>
              <a:rPr lang="en-GB" sz="8000" b="1" dirty="0"/>
              <a:t> </a:t>
            </a:r>
            <a:r>
              <a:rPr lang="en-GB" sz="8000" b="1" dirty="0" err="1"/>
              <a:t>Aminao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Ka</a:t>
            </a:r>
            <a:r>
              <a:rPr lang="en-GB" sz="8000" b="1" dirty="0" smtClean="0"/>
              <a:t> </a:t>
            </a:r>
            <a:r>
              <a:rPr lang="en-GB" sz="8000" b="1" dirty="0" err="1"/>
              <a:t>arotsahy</a:t>
            </a:r>
            <a:r>
              <a:rPr lang="en-GB" sz="8000" b="1" dirty="0"/>
              <a:t> </a:t>
            </a:r>
            <a:r>
              <a:rPr lang="en-GB" sz="8000" b="1" dirty="0" err="1"/>
              <a:t>aminay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fitahianao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66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799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4. </a:t>
            </a:r>
            <a:r>
              <a:rPr lang="en-GB" sz="8000" b="1" dirty="0"/>
              <a:t>O, Ray, </a:t>
            </a:r>
            <a:r>
              <a:rPr lang="en-GB" sz="8000" b="1" dirty="0" err="1"/>
              <a:t>misaotr</a:t>
            </a:r>
            <a:r>
              <a:rPr lang="en-GB" sz="8000" b="1" i="1" dirty="0" err="1"/>
              <a:t>a</a:t>
            </a:r>
            <a:r>
              <a:rPr lang="en-GB" sz="8000" b="1" dirty="0"/>
              <a:t>  </a:t>
            </a:r>
            <a:endParaRPr lang="en-GB" sz="8000" b="1" dirty="0" smtClean="0"/>
          </a:p>
          <a:p>
            <a:pPr algn="ctr"/>
            <a:r>
              <a:rPr lang="en-GB" sz="8000" b="1" dirty="0" err="1" smtClean="0"/>
              <a:t>Anao</a:t>
            </a:r>
            <a:r>
              <a:rPr lang="fr-FR" sz="8000" b="1" dirty="0"/>
              <a:t> </a:t>
            </a:r>
            <a:r>
              <a:rPr lang="en-GB" sz="8000" b="1" dirty="0" err="1" smtClean="0"/>
              <a:t>izahay</a:t>
            </a:r>
            <a:r>
              <a:rPr lang="en-GB" sz="8000" b="1" dirty="0" smtClean="0"/>
              <a:t> </a:t>
            </a:r>
            <a:r>
              <a:rPr lang="en-GB" sz="8000" b="1" dirty="0"/>
              <a:t>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Ka</a:t>
            </a:r>
            <a:r>
              <a:rPr lang="en-GB" sz="8000" b="1" dirty="0" smtClean="0"/>
              <a:t> </a:t>
            </a:r>
            <a:r>
              <a:rPr lang="en-GB" sz="8000" b="1" dirty="0" err="1"/>
              <a:t>dera</a:t>
            </a:r>
            <a:r>
              <a:rPr lang="en-GB" sz="8000" b="1" dirty="0"/>
              <a:t> no </a:t>
            </a:r>
            <a:r>
              <a:rPr lang="en-GB" sz="8000" b="1" dirty="0" err="1"/>
              <a:t>atao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soa</a:t>
            </a:r>
            <a:r>
              <a:rPr lang="en-GB" sz="8000" b="1" dirty="0"/>
              <a:t> </a:t>
            </a:r>
            <a:r>
              <a:rPr lang="en-GB" sz="8000" b="1" dirty="0" err="1"/>
              <a:t>azonay</a:t>
            </a:r>
            <a:r>
              <a:rPr lang="en-GB" sz="8000" b="1" dirty="0"/>
              <a:t> </a:t>
            </a:r>
            <a:r>
              <a:rPr lang="en-GB" sz="8000" b="1" dirty="0" err="1"/>
              <a:t>atý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Isaoranay</a:t>
            </a:r>
            <a:r>
              <a:rPr lang="en-GB" sz="8000" b="1" dirty="0" smtClean="0"/>
              <a:t> </a:t>
            </a:r>
            <a:r>
              <a:rPr lang="en-GB" sz="8000" b="1" dirty="0" err="1"/>
              <a:t>Anao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54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86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5. </a:t>
            </a:r>
            <a:r>
              <a:rPr lang="en-GB" sz="8800" b="1" dirty="0"/>
              <a:t>O, Ray, </a:t>
            </a:r>
            <a:r>
              <a:rPr lang="en-GB" sz="8800" b="1" dirty="0" err="1"/>
              <a:t>vahiny</a:t>
            </a:r>
            <a:r>
              <a:rPr lang="en-GB" sz="8800" b="1" dirty="0"/>
              <a:t> </a:t>
            </a:r>
            <a:r>
              <a:rPr lang="en-GB" sz="8800" b="1" dirty="0" err="1"/>
              <a:t>izahay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taninay</a:t>
            </a:r>
            <a:r>
              <a:rPr lang="en-GB" sz="8800" b="1" dirty="0"/>
              <a:t> </a:t>
            </a:r>
            <a:r>
              <a:rPr lang="en-GB" sz="8800" b="1" dirty="0" err="1"/>
              <a:t>ity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Ka</a:t>
            </a:r>
            <a:r>
              <a:rPr lang="en-GB" sz="8800" b="1" dirty="0"/>
              <a:t> </a:t>
            </a:r>
            <a:r>
              <a:rPr lang="en-GB" sz="8800" b="1" dirty="0" err="1"/>
              <a:t>raha</a:t>
            </a:r>
            <a:r>
              <a:rPr lang="en-GB" sz="8800" b="1" dirty="0"/>
              <a:t> </a:t>
            </a:r>
            <a:r>
              <a:rPr lang="en-GB" sz="8800" b="1" dirty="0" err="1"/>
              <a:t>hody</a:t>
            </a:r>
            <a:r>
              <a:rPr lang="en-GB" sz="8800" b="1" dirty="0"/>
              <a:t> </a:t>
            </a:r>
            <a:r>
              <a:rPr lang="en-GB" sz="8800" b="1" dirty="0" err="1"/>
              <a:t>raisonao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 </a:t>
            </a:r>
            <a:r>
              <a:rPr lang="en-GB" sz="8800" b="1" dirty="0" err="1"/>
              <a:t>Ho</a:t>
            </a:r>
            <a:r>
              <a:rPr lang="en-GB" sz="8800" b="1" dirty="0"/>
              <a:t> </a:t>
            </a:r>
            <a:r>
              <a:rPr lang="en-GB" sz="8800" b="1" dirty="0" err="1"/>
              <a:t>Aminao</a:t>
            </a:r>
            <a:r>
              <a:rPr lang="en-GB" sz="8800" b="1" dirty="0"/>
              <a:t> </a:t>
            </a:r>
            <a:r>
              <a:rPr lang="en-GB" sz="8800" b="1" dirty="0" err="1"/>
              <a:t>arý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2263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614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</dc:title>
  <dc:creator>Solofo</dc:creator>
  <cp:lastModifiedBy>Solofo</cp:lastModifiedBy>
  <cp:revision>1</cp:revision>
  <dcterms:created xsi:type="dcterms:W3CDTF">2014-11-02T17:59:06Z</dcterms:created>
  <dcterms:modified xsi:type="dcterms:W3CDTF">2014-11-02T17:59:24Z</dcterms:modified>
</cp:coreProperties>
</file>