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9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65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4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4F59-DCDD-4E1F-AF50-E784783AFD3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B81B-9385-4B63-B17B-7CA587CF4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616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Rainay</a:t>
            </a:r>
            <a:r>
              <a:rPr lang="fr-FR" sz="6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6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fr-FR" sz="6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6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fitia</a:t>
            </a:r>
            <a:endParaRPr lang="fr-FR" sz="6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Rainay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be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fitia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Avy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izahay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Hila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zava-tsoa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Ato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Aminao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Mihainoa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anay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7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Rainay</a:t>
            </a:r>
            <a:r>
              <a:rPr lang="en-GB" sz="8800" b="1" dirty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miova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Mijere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Zanaka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nikomy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naverinao</a:t>
            </a:r>
            <a:r>
              <a:rPr lang="en-GB" sz="8800" b="1" dirty="0" smtClean="0">
                <a:effectLst/>
              </a:rPr>
              <a:t> 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Maneke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anay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65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 </a:t>
            </a:r>
            <a:r>
              <a:rPr lang="en-GB" sz="8800" b="1" dirty="0" err="1"/>
              <a:t>Rainay</a:t>
            </a:r>
            <a:r>
              <a:rPr lang="en-GB" sz="8800" b="1" dirty="0"/>
              <a:t> be </a:t>
            </a:r>
            <a:r>
              <a:rPr lang="en-GB" sz="8800" b="1" dirty="0" err="1"/>
              <a:t>fiantra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Menatra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mifona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Eo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imasonao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Miantrà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anay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4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4. </a:t>
            </a:r>
            <a:r>
              <a:rPr lang="en-GB" sz="8800" b="1" dirty="0" err="1"/>
              <a:t>Rainay</a:t>
            </a:r>
            <a:r>
              <a:rPr lang="en-GB" sz="8800" b="1" dirty="0"/>
              <a:t> be </a:t>
            </a:r>
            <a:r>
              <a:rPr lang="en-GB" sz="8800" b="1" dirty="0" err="1"/>
              <a:t>harena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Mpanome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mahantra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Mitaraina</a:t>
            </a:r>
            <a:r>
              <a:rPr lang="en-GB" sz="8800" b="1" dirty="0" smtClean="0">
                <a:effectLst/>
              </a:rPr>
              <a:t> hoe 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Manomeza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anay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0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5. </a:t>
            </a:r>
            <a:r>
              <a:rPr lang="en-GB" sz="8800" b="1" dirty="0" err="1"/>
              <a:t>Rainay</a:t>
            </a:r>
            <a:r>
              <a:rPr lang="en-GB" sz="8800" b="1" dirty="0"/>
              <a:t> be </a:t>
            </a:r>
            <a:r>
              <a:rPr lang="en-GB" sz="8800" b="1" dirty="0" err="1"/>
              <a:t>fitia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i="1" dirty="0" err="1" smtClean="0">
                <a:effectLst/>
              </a:rPr>
              <a:t>I</a:t>
            </a:r>
            <a:r>
              <a:rPr lang="en-GB" sz="8800" b="1" dirty="0" err="1" smtClean="0">
                <a:effectLst/>
              </a:rPr>
              <a:t>ndreto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izahay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Avy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hitondra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Saotra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Anao</a:t>
            </a:r>
            <a:r>
              <a:rPr lang="en-GB" sz="8800" b="1" dirty="0" smtClean="0">
                <a:effectLst/>
              </a:rPr>
              <a:t> 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Aza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lavinao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8806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616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616</dc:title>
  <dc:creator>Solofo</dc:creator>
  <cp:lastModifiedBy>Solofo</cp:lastModifiedBy>
  <cp:revision>1</cp:revision>
  <dcterms:created xsi:type="dcterms:W3CDTF">2014-11-02T18:06:14Z</dcterms:created>
  <dcterms:modified xsi:type="dcterms:W3CDTF">2014-11-02T18:06:26Z</dcterms:modified>
</cp:coreProperties>
</file>