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4B4-6025-4D9B-9A58-84C1AE0F017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795C-68EC-473C-8456-AFEE406450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41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4B4-6025-4D9B-9A58-84C1AE0F017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795C-68EC-473C-8456-AFEE406450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69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4B4-6025-4D9B-9A58-84C1AE0F017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795C-68EC-473C-8456-AFEE406450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8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4B4-6025-4D9B-9A58-84C1AE0F017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795C-68EC-473C-8456-AFEE406450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28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4B4-6025-4D9B-9A58-84C1AE0F017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795C-68EC-473C-8456-AFEE406450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48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4B4-6025-4D9B-9A58-84C1AE0F017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795C-68EC-473C-8456-AFEE406450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03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4B4-6025-4D9B-9A58-84C1AE0F017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795C-68EC-473C-8456-AFEE406450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80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4B4-6025-4D9B-9A58-84C1AE0F017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795C-68EC-473C-8456-AFEE406450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18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4B4-6025-4D9B-9A58-84C1AE0F017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795C-68EC-473C-8456-AFEE406450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71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4B4-6025-4D9B-9A58-84C1AE0F017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795C-68EC-473C-8456-AFEE406450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37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D4B4-6025-4D9B-9A58-84C1AE0F017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795C-68EC-473C-8456-AFEE406450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93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2D4B4-6025-4D9B-9A58-84C1AE0F0173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F795C-68EC-473C-8456-AFEE406450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14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619</a:t>
            </a:r>
            <a:endParaRPr lang="fr-FR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Ry</a:t>
            </a:r>
            <a:r>
              <a:rPr lang="en-GB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Raiko</a:t>
            </a:r>
            <a:r>
              <a:rPr lang="en-GB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ô ! </a:t>
            </a:r>
            <a:r>
              <a:rPr lang="en-GB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tariho</a:t>
            </a:r>
            <a:r>
              <a:rPr lang="en-GB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ny</a:t>
            </a:r>
            <a:r>
              <a:rPr lang="en-GB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zanakao</a:t>
            </a:r>
            <a:endParaRPr lang="fr-FR" sz="4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7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00086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6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6600" b="1" dirty="0" err="1" smtClean="0">
                <a:solidFill>
                  <a:srgbClr val="000000"/>
                </a:solidFill>
                <a:effectLst/>
              </a:rPr>
              <a:t>Ry</a:t>
            </a:r>
            <a:r>
              <a:rPr lang="en-GB" sz="6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6600" b="1" dirty="0" err="1" smtClean="0">
                <a:solidFill>
                  <a:srgbClr val="000000"/>
                </a:solidFill>
                <a:effectLst/>
              </a:rPr>
              <a:t>Raiko</a:t>
            </a:r>
            <a:r>
              <a:rPr lang="en-GB" sz="6600" b="1" dirty="0" smtClean="0">
                <a:solidFill>
                  <a:srgbClr val="000000"/>
                </a:solidFill>
                <a:effectLst/>
              </a:rPr>
              <a:t> ô ! </a:t>
            </a:r>
            <a:r>
              <a:rPr lang="en-GB" sz="6600" b="1" dirty="0" err="1" smtClean="0">
                <a:solidFill>
                  <a:srgbClr val="000000"/>
                </a:solidFill>
                <a:effectLst/>
              </a:rPr>
              <a:t>tariho</a:t>
            </a:r>
            <a:r>
              <a:rPr lang="en-GB" sz="6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66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6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6600" b="1" dirty="0" err="1" smtClean="0">
                <a:solidFill>
                  <a:srgbClr val="000000"/>
                </a:solidFill>
                <a:effectLst/>
              </a:rPr>
              <a:t>zanakao</a:t>
            </a:r>
            <a:r>
              <a:rPr lang="en-GB" sz="6600" b="1" dirty="0" smtClean="0">
                <a:solidFill>
                  <a:srgbClr val="000000"/>
                </a:solidFill>
                <a:effectLst/>
              </a:rPr>
              <a:t>,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err="1" smtClean="0">
                <a:solidFill>
                  <a:srgbClr val="000000"/>
                </a:solidFill>
                <a:effectLst/>
              </a:rPr>
              <a:t>Tariho</a:t>
            </a:r>
            <a:r>
              <a:rPr lang="en-GB" sz="6600" b="1" dirty="0" smtClean="0">
                <a:solidFill>
                  <a:srgbClr val="000000"/>
                </a:solidFill>
                <a:effectLst/>
              </a:rPr>
              <a:t> re !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smtClean="0">
                <a:solidFill>
                  <a:srgbClr val="000000"/>
                </a:solidFill>
                <a:effectLst/>
              </a:rPr>
              <a:t>   </a:t>
            </a:r>
            <a:r>
              <a:rPr lang="en-GB" sz="6600" b="1" dirty="0" err="1" smtClean="0">
                <a:solidFill>
                  <a:srgbClr val="000000"/>
                </a:solidFill>
                <a:effectLst/>
              </a:rPr>
              <a:t>Fa</a:t>
            </a:r>
            <a:r>
              <a:rPr lang="en-GB" sz="6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6600" b="1" dirty="0" err="1" smtClean="0">
                <a:solidFill>
                  <a:srgbClr val="000000"/>
                </a:solidFill>
                <a:effectLst/>
              </a:rPr>
              <a:t>maizina</a:t>
            </a:r>
            <a:r>
              <a:rPr lang="en-GB" sz="6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6600" b="1" i="1" dirty="0" err="1" smtClean="0">
                <a:solidFill>
                  <a:srgbClr val="000000"/>
                </a:solidFill>
                <a:effectLst/>
              </a:rPr>
              <a:t>i</a:t>
            </a:r>
            <a:r>
              <a:rPr lang="en-GB" sz="6600" b="1" dirty="0" err="1" smtClean="0">
                <a:solidFill>
                  <a:srgbClr val="000000"/>
                </a:solidFill>
                <a:effectLst/>
              </a:rPr>
              <a:t>zao</a:t>
            </a:r>
            <a:r>
              <a:rPr lang="en-GB" sz="6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6600" b="1" dirty="0" err="1" smtClean="0">
                <a:solidFill>
                  <a:srgbClr val="000000"/>
                </a:solidFill>
                <a:effectLst/>
              </a:rPr>
              <a:t>lalako</a:t>
            </a:r>
            <a:r>
              <a:rPr lang="en-GB" sz="6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6600" b="1" dirty="0" err="1" smtClean="0">
                <a:solidFill>
                  <a:srgbClr val="000000"/>
                </a:solidFill>
                <a:effectLst/>
              </a:rPr>
              <a:t>izao</a:t>
            </a:r>
            <a:r>
              <a:rPr lang="en-GB" sz="6600" b="1" dirty="0" smtClean="0">
                <a:solidFill>
                  <a:srgbClr val="000000"/>
                </a:solidFill>
                <a:effectLst/>
              </a:rPr>
              <a:t>,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err="1" smtClean="0">
                <a:effectLst/>
              </a:rPr>
              <a:t>Tariho</a:t>
            </a:r>
            <a:r>
              <a:rPr lang="en-GB" sz="6600" b="1" dirty="0" smtClean="0">
                <a:effectLst/>
              </a:rPr>
              <a:t> re !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606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00086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i="1" dirty="0" err="1" smtClean="0">
                <a:effectLst/>
              </a:rPr>
              <a:t>Tsilovy</a:t>
            </a:r>
            <a:r>
              <a:rPr lang="en-GB" sz="8800" b="1" i="1" dirty="0" smtClean="0">
                <a:effectLst/>
              </a:rPr>
              <a:t>, </a:t>
            </a:r>
            <a:r>
              <a:rPr lang="en-GB" sz="8800" b="1" i="1" dirty="0" err="1" smtClean="0">
                <a:effectLst/>
              </a:rPr>
              <a:t>ka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omeo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finoana</a:t>
            </a:r>
            <a:r>
              <a:rPr lang="en-GB" sz="8800" b="1" i="1" dirty="0" smtClean="0">
                <a:effectLst/>
              </a:rPr>
              <a:t>,</a:t>
            </a:r>
            <a:endParaRPr lang="fr-FR" sz="8800" b="1" i="1" dirty="0" smtClean="0">
              <a:effectLst/>
            </a:endParaRPr>
          </a:p>
          <a:p>
            <a:pPr algn="ctr"/>
            <a:r>
              <a:rPr lang="en-GB" sz="8800" b="1" i="1" dirty="0" smtClean="0">
                <a:effectLst/>
              </a:rPr>
              <a:t>   </a:t>
            </a:r>
            <a:r>
              <a:rPr lang="en-GB" sz="8800" b="1" i="1" dirty="0" err="1" smtClean="0">
                <a:effectLst/>
              </a:rPr>
              <a:t>Tantano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ao</a:t>
            </a:r>
            <a:r>
              <a:rPr lang="en-GB" sz="8800" b="1" i="1" dirty="0" smtClean="0">
                <a:effectLst/>
              </a:rPr>
              <a:t> </a:t>
            </a:r>
          </a:p>
          <a:p>
            <a:pPr algn="ctr"/>
            <a:r>
              <a:rPr lang="en-GB" sz="8800" b="1" i="1" dirty="0" smtClean="0">
                <a:effectLst/>
              </a:rPr>
              <a:t>am-</a:t>
            </a:r>
            <a:r>
              <a:rPr lang="en-GB" sz="8800" b="1" i="1" dirty="0" err="1" smtClean="0">
                <a:effectLst/>
              </a:rPr>
              <a:t>pandehanana</a:t>
            </a:r>
            <a:r>
              <a:rPr lang="en-GB" sz="8800" b="1" i="1" dirty="0" smtClean="0">
                <a:effectLst/>
              </a:rPr>
              <a:t>.</a:t>
            </a:r>
            <a:endParaRPr lang="fr-FR" sz="88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854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00086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/>
              <a:t>2. </a:t>
            </a:r>
            <a:r>
              <a:rPr lang="en-GB" sz="7200" b="1" i="1" dirty="0" err="1"/>
              <a:t>I</a:t>
            </a:r>
            <a:r>
              <a:rPr lang="en-GB" sz="7200" b="1" dirty="0" err="1"/>
              <a:t>zay</a:t>
            </a:r>
            <a:r>
              <a:rPr lang="en-GB" sz="7200" b="1" dirty="0"/>
              <a:t> </a:t>
            </a:r>
            <a:r>
              <a:rPr lang="en-GB" sz="7200" b="1" dirty="0" err="1"/>
              <a:t>ela</a:t>
            </a:r>
            <a:r>
              <a:rPr lang="en-GB" sz="7200" b="1" dirty="0"/>
              <a:t> </a:t>
            </a:r>
            <a:r>
              <a:rPr lang="en-GB" sz="7200" b="1" dirty="0" err="1"/>
              <a:t>izay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lalan-tsitrapo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/>
              <a:t>    No </a:t>
            </a:r>
            <a:r>
              <a:rPr lang="en-GB" sz="7200" b="1" dirty="0" err="1"/>
              <a:t>tiako</a:t>
            </a:r>
            <a:r>
              <a:rPr lang="en-GB" sz="7200" b="1" dirty="0"/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/>
              <a:t>   </a:t>
            </a:r>
            <a:r>
              <a:rPr lang="en-GB" sz="7200" b="1" i="1" dirty="0" err="1"/>
              <a:t>I</a:t>
            </a:r>
            <a:r>
              <a:rPr lang="en-GB" sz="7200" b="1" dirty="0" err="1"/>
              <a:t>zay</a:t>
            </a:r>
            <a:r>
              <a:rPr lang="en-GB" sz="7200" b="1" dirty="0"/>
              <a:t> </a:t>
            </a:r>
            <a:r>
              <a:rPr lang="en-GB" sz="7200" b="1" dirty="0" err="1"/>
              <a:t>ela</a:t>
            </a:r>
            <a:r>
              <a:rPr lang="en-GB" sz="7200" b="1" dirty="0"/>
              <a:t> </a:t>
            </a:r>
            <a:r>
              <a:rPr lang="en-GB" sz="7200" b="1" dirty="0" err="1"/>
              <a:t>izay</a:t>
            </a:r>
            <a:r>
              <a:rPr lang="en-GB" sz="7200" b="1" dirty="0"/>
              <a:t> </a:t>
            </a:r>
            <a:r>
              <a:rPr lang="en-GB" sz="7200" b="1" dirty="0" err="1"/>
              <a:t>izao</a:t>
            </a:r>
            <a:r>
              <a:rPr lang="en-GB" sz="7200" b="1" dirty="0"/>
              <a:t> </a:t>
            </a:r>
            <a:r>
              <a:rPr lang="en-GB" sz="7200" b="1" dirty="0" err="1"/>
              <a:t>tontolo</a:t>
            </a:r>
            <a:r>
              <a:rPr lang="en-GB" sz="7200" b="1" dirty="0"/>
              <a:t> </a:t>
            </a:r>
            <a:r>
              <a:rPr lang="en-GB" sz="7200" b="1" dirty="0" err="1"/>
              <a:t>izao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No </a:t>
            </a:r>
            <a:r>
              <a:rPr lang="en-GB" sz="7200" b="1" dirty="0" err="1" smtClean="0">
                <a:effectLst/>
              </a:rPr>
              <a:t>mamiko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764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42824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i="1" dirty="0" err="1" smtClean="0">
                <a:effectLst/>
              </a:rPr>
              <a:t>Kanefa</a:t>
            </a:r>
            <a:r>
              <a:rPr lang="en-GB" sz="9600" b="1" i="1" dirty="0" smtClean="0">
                <a:effectLst/>
              </a:rPr>
              <a:t>  </a:t>
            </a:r>
            <a:r>
              <a:rPr lang="en-GB" sz="9600" b="1" i="1" dirty="0" err="1" smtClean="0">
                <a:effectLst/>
              </a:rPr>
              <a:t>izao</a:t>
            </a:r>
            <a:r>
              <a:rPr lang="en-GB" sz="9600" b="1" i="1" dirty="0" smtClean="0">
                <a:effectLst/>
              </a:rPr>
              <a:t>, </a:t>
            </a:r>
          </a:p>
          <a:p>
            <a:pPr algn="ctr"/>
            <a:r>
              <a:rPr lang="en-GB" sz="9600" b="1" i="1" dirty="0" err="1" smtClean="0">
                <a:effectLst/>
              </a:rPr>
              <a:t>tariho</a:t>
            </a:r>
            <a:r>
              <a:rPr lang="en-GB" sz="9600" b="1" i="1" dirty="0" smtClean="0">
                <a:effectLst/>
              </a:rPr>
              <a:t> </a:t>
            </a:r>
            <a:r>
              <a:rPr lang="en-GB" sz="9600" b="1" i="1" dirty="0" err="1" smtClean="0">
                <a:effectLst/>
              </a:rPr>
              <a:t>ny</a:t>
            </a:r>
            <a:r>
              <a:rPr lang="en-GB" sz="9600" b="1" i="1" dirty="0" smtClean="0">
                <a:effectLst/>
              </a:rPr>
              <a:t> </a:t>
            </a:r>
            <a:r>
              <a:rPr lang="en-GB" sz="9600" b="1" i="1" dirty="0" err="1" smtClean="0">
                <a:effectLst/>
              </a:rPr>
              <a:t>zanakao</a:t>
            </a:r>
            <a:r>
              <a:rPr lang="en-GB" sz="9600" b="1" i="1" dirty="0" smtClean="0">
                <a:effectLst/>
              </a:rPr>
              <a:t>,</a:t>
            </a:r>
            <a:endParaRPr lang="fr-FR" sz="9600" b="1" i="1" dirty="0" smtClean="0">
              <a:effectLst/>
            </a:endParaRPr>
          </a:p>
          <a:p>
            <a:pPr algn="ctr"/>
            <a:r>
              <a:rPr lang="en-GB" sz="9600" b="1" i="1" dirty="0" smtClean="0">
                <a:effectLst/>
              </a:rPr>
              <a:t>   </a:t>
            </a:r>
            <a:r>
              <a:rPr lang="en-GB" sz="9600" b="1" i="1" dirty="0" err="1" smtClean="0">
                <a:effectLst/>
              </a:rPr>
              <a:t>Ry</a:t>
            </a:r>
            <a:r>
              <a:rPr lang="en-GB" sz="9600" b="1" i="1" dirty="0" smtClean="0">
                <a:effectLst/>
              </a:rPr>
              <a:t> </a:t>
            </a:r>
            <a:r>
              <a:rPr lang="en-GB" sz="9600" b="1" i="1" dirty="0" err="1" smtClean="0">
                <a:effectLst/>
              </a:rPr>
              <a:t>Raiko</a:t>
            </a:r>
            <a:r>
              <a:rPr lang="en-GB" sz="9600" b="1" i="1" dirty="0" smtClean="0">
                <a:effectLst/>
              </a:rPr>
              <a:t> ô ! </a:t>
            </a:r>
          </a:p>
          <a:p>
            <a:pPr algn="ctr"/>
            <a:r>
              <a:rPr lang="en-GB" sz="9600" b="1" i="1" dirty="0" err="1" smtClean="0">
                <a:effectLst/>
              </a:rPr>
              <a:t>handia</a:t>
            </a:r>
            <a:r>
              <a:rPr lang="en-GB" sz="9600" b="1" i="1" dirty="0" smtClean="0">
                <a:effectLst/>
              </a:rPr>
              <a:t> </a:t>
            </a:r>
            <a:r>
              <a:rPr lang="en-GB" sz="9600" b="1" i="1" dirty="0" err="1" smtClean="0">
                <a:effectLst/>
              </a:rPr>
              <a:t>ny</a:t>
            </a:r>
            <a:r>
              <a:rPr lang="en-GB" sz="9600" b="1" i="1" dirty="0" smtClean="0">
                <a:effectLst/>
              </a:rPr>
              <a:t> </a:t>
            </a:r>
            <a:r>
              <a:rPr lang="en-GB" sz="9600" b="1" i="1" dirty="0" err="1" smtClean="0">
                <a:effectLst/>
              </a:rPr>
              <a:t>lalanao</a:t>
            </a:r>
            <a:r>
              <a:rPr lang="en-GB" sz="9600" b="1" i="1" dirty="0" smtClean="0">
                <a:effectLst/>
              </a:rPr>
              <a:t>.</a:t>
            </a:r>
            <a:endParaRPr lang="fr-FR" sz="96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797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00086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/>
              <a:t>3.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ahoako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loza</a:t>
            </a:r>
            <a:r>
              <a:rPr lang="en-GB" sz="7200" b="1" dirty="0"/>
              <a:t> </a:t>
            </a:r>
            <a:r>
              <a:rPr lang="en-GB" sz="7200" b="1" dirty="0" err="1"/>
              <a:t>atý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/>
              <a:t>     an-</a:t>
            </a:r>
            <a:r>
              <a:rPr lang="en-GB" sz="7200" b="1" dirty="0" err="1"/>
              <a:t>dalana</a:t>
            </a:r>
            <a:r>
              <a:rPr lang="en-GB" sz="7200" b="1" dirty="0"/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/>
              <a:t>  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te-hitsinjo</a:t>
            </a:r>
            <a:r>
              <a:rPr lang="en-GB" sz="7200" b="1" dirty="0"/>
              <a:t> </a:t>
            </a:r>
            <a:r>
              <a:rPr lang="en-GB" sz="7200" b="1" dirty="0" err="1"/>
              <a:t>koa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arý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/>
              <a:t>     a</a:t>
            </a:r>
            <a:r>
              <a:rPr lang="en-GB" sz="7200" b="1" dirty="0" smtClean="0">
                <a:effectLst/>
              </a:rPr>
              <a:t>n-</a:t>
            </a:r>
            <a:r>
              <a:rPr lang="en-GB" sz="7200" b="1" dirty="0" err="1" smtClean="0">
                <a:effectLst/>
              </a:rPr>
              <a:t>koatra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414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708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i="1" dirty="0" err="1" smtClean="0">
                <a:effectLst/>
              </a:rPr>
              <a:t>Fa</a:t>
            </a:r>
            <a:r>
              <a:rPr lang="en-GB" sz="9600" b="1" i="1" dirty="0" smtClean="0">
                <a:effectLst/>
              </a:rPr>
              <a:t> </a:t>
            </a:r>
            <a:r>
              <a:rPr lang="en-GB" sz="9600" b="1" i="1" dirty="0" err="1" smtClean="0">
                <a:effectLst/>
              </a:rPr>
              <a:t>isan-andro</a:t>
            </a:r>
            <a:r>
              <a:rPr lang="en-GB" sz="9600" b="1" i="1" dirty="0" smtClean="0">
                <a:effectLst/>
              </a:rPr>
              <a:t> </a:t>
            </a:r>
            <a:r>
              <a:rPr lang="en-GB" sz="9600" b="1" i="1" dirty="0" err="1" smtClean="0">
                <a:effectLst/>
              </a:rPr>
              <a:t>alaharonao</a:t>
            </a:r>
            <a:r>
              <a:rPr lang="en-GB" sz="9600" b="1" i="1" dirty="0" smtClean="0">
                <a:effectLst/>
              </a:rPr>
              <a:t>,</a:t>
            </a:r>
            <a:endParaRPr lang="fr-FR" sz="9600" b="1" i="1" dirty="0" smtClean="0">
              <a:effectLst/>
            </a:endParaRPr>
          </a:p>
          <a:p>
            <a:pPr algn="ctr"/>
            <a:r>
              <a:rPr lang="en-GB" sz="9600" b="1" i="1" dirty="0" err="1" smtClean="0">
                <a:effectLst/>
              </a:rPr>
              <a:t>Ry</a:t>
            </a:r>
            <a:r>
              <a:rPr lang="en-GB" sz="9600" b="1" i="1" dirty="0" smtClean="0">
                <a:effectLst/>
              </a:rPr>
              <a:t> </a:t>
            </a:r>
            <a:r>
              <a:rPr lang="en-GB" sz="9600" b="1" i="1" dirty="0" err="1" smtClean="0">
                <a:effectLst/>
              </a:rPr>
              <a:t>Raiko</a:t>
            </a:r>
            <a:r>
              <a:rPr lang="en-GB" sz="9600" b="1" i="1" dirty="0" smtClean="0">
                <a:effectLst/>
              </a:rPr>
              <a:t> ô ! </a:t>
            </a:r>
            <a:endParaRPr lang="fr-FR" sz="9600" b="1" i="1" dirty="0" smtClean="0">
              <a:effectLst/>
            </a:endParaRPr>
          </a:p>
          <a:p>
            <a:pPr algn="ctr"/>
            <a:r>
              <a:rPr lang="en-GB" sz="9600" b="1" i="1" dirty="0" err="1" smtClean="0">
                <a:effectLst/>
              </a:rPr>
              <a:t>ny</a:t>
            </a:r>
            <a:r>
              <a:rPr lang="en-GB" sz="9600" b="1" i="1" dirty="0" smtClean="0">
                <a:effectLst/>
              </a:rPr>
              <a:t> </a:t>
            </a:r>
            <a:r>
              <a:rPr lang="en-GB" sz="9600" b="1" i="1" dirty="0" err="1" smtClean="0">
                <a:effectLst/>
              </a:rPr>
              <a:t>dian’ny</a:t>
            </a:r>
            <a:r>
              <a:rPr lang="en-GB" sz="9600" b="1" i="1" dirty="0" smtClean="0">
                <a:effectLst/>
              </a:rPr>
              <a:t> </a:t>
            </a:r>
            <a:r>
              <a:rPr lang="en-GB" sz="9600" b="1" i="1" dirty="0" err="1" smtClean="0">
                <a:effectLst/>
              </a:rPr>
              <a:t>zanakao</a:t>
            </a:r>
            <a:r>
              <a:rPr lang="en-GB" sz="9600" b="1" i="1" dirty="0" smtClean="0">
                <a:effectLst/>
              </a:rPr>
              <a:t>.</a:t>
            </a:r>
            <a:endParaRPr lang="fr-FR" sz="96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175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14336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/>
              <a:t>4. </a:t>
            </a:r>
            <a:r>
              <a:rPr lang="en-GB" sz="7200" b="1" dirty="0"/>
              <a:t>Na </a:t>
            </a:r>
            <a:r>
              <a:rPr lang="en-GB" sz="7200" b="1" dirty="0" err="1"/>
              <a:t>mbola</a:t>
            </a:r>
            <a:r>
              <a:rPr lang="en-GB" sz="7200" b="1" dirty="0"/>
              <a:t> </a:t>
            </a:r>
            <a:r>
              <a:rPr lang="en-GB" sz="7200" b="1" dirty="0" err="1"/>
              <a:t>lavitra</a:t>
            </a:r>
            <a:r>
              <a:rPr lang="en-GB" sz="7200" b="1" dirty="0"/>
              <a:t> </a:t>
            </a:r>
            <a:r>
              <a:rPr lang="en-GB" sz="7200" b="1" dirty="0" err="1"/>
              <a:t>aza</a:t>
            </a:r>
            <a:r>
              <a:rPr lang="en-GB" sz="7200" b="1" dirty="0"/>
              <a:t> re </a:t>
            </a:r>
            <a:r>
              <a:rPr lang="en-GB" sz="7200" b="1" dirty="0" err="1"/>
              <a:t>izay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err="1" smtClean="0"/>
              <a:t>alehako</a:t>
            </a:r>
            <a:r>
              <a:rPr lang="en-GB" sz="7200" b="1" dirty="0"/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/>
              <a:t>   </a:t>
            </a:r>
            <a:r>
              <a:rPr lang="en-GB" sz="7200" b="1" dirty="0" err="1"/>
              <a:t>Tarihonao</a:t>
            </a:r>
            <a:r>
              <a:rPr lang="en-GB" sz="7200" b="1" dirty="0"/>
              <a:t> </a:t>
            </a:r>
            <a:r>
              <a:rPr lang="en-GB" sz="7200" b="1" dirty="0" err="1"/>
              <a:t>ambara-pahafaka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alina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353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71411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i="1" dirty="0" err="1" smtClean="0">
                <a:effectLst/>
              </a:rPr>
              <a:t>Dia</a:t>
            </a:r>
            <a:r>
              <a:rPr lang="en-GB" sz="9600" b="1" i="1" dirty="0" smtClean="0">
                <a:effectLst/>
              </a:rPr>
              <a:t> </a:t>
            </a:r>
            <a:r>
              <a:rPr lang="en-GB" sz="9600" b="1" i="1" dirty="0" err="1" smtClean="0">
                <a:effectLst/>
              </a:rPr>
              <a:t>vao</a:t>
            </a:r>
            <a:r>
              <a:rPr lang="en-GB" sz="9600" b="1" i="1" dirty="0" smtClean="0">
                <a:effectLst/>
              </a:rPr>
              <a:t> </a:t>
            </a:r>
            <a:r>
              <a:rPr lang="en-GB" sz="9600" b="1" i="1" dirty="0" err="1" smtClean="0">
                <a:effectLst/>
              </a:rPr>
              <a:t>hitsahatra</a:t>
            </a:r>
            <a:r>
              <a:rPr lang="en-GB" sz="9600" b="1" i="1" dirty="0" smtClean="0">
                <a:effectLst/>
              </a:rPr>
              <a:t> </a:t>
            </a:r>
            <a:r>
              <a:rPr lang="en-GB" sz="9600" b="1" i="1" dirty="0" err="1" smtClean="0">
                <a:effectLst/>
              </a:rPr>
              <a:t>ny</a:t>
            </a:r>
            <a:r>
              <a:rPr lang="en-GB" sz="9600" b="1" i="1" dirty="0" smtClean="0">
                <a:effectLst/>
              </a:rPr>
              <a:t> </a:t>
            </a:r>
            <a:r>
              <a:rPr lang="en-GB" sz="9600" b="1" i="1" dirty="0" err="1" smtClean="0">
                <a:effectLst/>
              </a:rPr>
              <a:t>zanakao</a:t>
            </a:r>
            <a:r>
              <a:rPr lang="en-GB" sz="9600" b="1" i="1" dirty="0" smtClean="0">
                <a:effectLst/>
              </a:rPr>
              <a:t>,</a:t>
            </a:r>
            <a:endParaRPr lang="fr-FR" sz="9600" b="1" i="1" dirty="0" smtClean="0">
              <a:effectLst/>
            </a:endParaRPr>
          </a:p>
          <a:p>
            <a:pPr algn="ctr"/>
            <a:r>
              <a:rPr lang="en-GB" sz="9600" b="1" i="1" dirty="0" smtClean="0">
                <a:effectLst/>
              </a:rPr>
              <a:t>   </a:t>
            </a:r>
            <a:r>
              <a:rPr lang="en-GB" sz="9600" b="1" i="1" dirty="0" err="1" smtClean="0">
                <a:effectLst/>
              </a:rPr>
              <a:t>Ry</a:t>
            </a:r>
            <a:r>
              <a:rPr lang="en-GB" sz="9600" b="1" i="1" dirty="0" smtClean="0">
                <a:effectLst/>
              </a:rPr>
              <a:t> </a:t>
            </a:r>
            <a:r>
              <a:rPr lang="en-GB" sz="9600" b="1" i="1" dirty="0" err="1" smtClean="0">
                <a:effectLst/>
              </a:rPr>
              <a:t>Raiko</a:t>
            </a:r>
            <a:r>
              <a:rPr lang="en-GB" sz="9600" b="1" i="1" dirty="0" smtClean="0">
                <a:effectLst/>
              </a:rPr>
              <a:t> ô ! </a:t>
            </a:r>
            <a:r>
              <a:rPr lang="en-GB" sz="9600" b="1" i="1" dirty="0" err="1" smtClean="0">
                <a:effectLst/>
              </a:rPr>
              <a:t>arý</a:t>
            </a:r>
            <a:r>
              <a:rPr lang="en-GB" sz="9600" b="1" i="1" dirty="0" smtClean="0">
                <a:effectLst/>
              </a:rPr>
              <a:t> an-</a:t>
            </a:r>
            <a:r>
              <a:rPr lang="en-GB" sz="9600" b="1" i="1" dirty="0" err="1" smtClean="0">
                <a:effectLst/>
              </a:rPr>
              <a:t>danitrao</a:t>
            </a:r>
            <a:r>
              <a:rPr lang="en-GB" sz="9600" b="1" i="1" dirty="0" smtClean="0">
                <a:effectLst/>
              </a:rPr>
              <a:t>.</a:t>
            </a:r>
            <a:endParaRPr lang="fr-FR" sz="96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4183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142</Words>
  <Application>Microsoft Office PowerPoint</Application>
  <PresentationFormat>Grand écran</PresentationFormat>
  <Paragraphs>30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619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619</dc:title>
  <dc:creator>Solofo</dc:creator>
  <cp:lastModifiedBy>Solofo</cp:lastModifiedBy>
  <cp:revision>2</cp:revision>
  <dcterms:created xsi:type="dcterms:W3CDTF">2014-11-02T18:17:07Z</dcterms:created>
  <dcterms:modified xsi:type="dcterms:W3CDTF">2014-11-02T18:22:50Z</dcterms:modified>
</cp:coreProperties>
</file>